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0" r:id="rId4"/>
    <p:sldId id="432" r:id="rId5"/>
    <p:sldId id="494" r:id="rId6"/>
    <p:sldId id="496" r:id="rId7"/>
    <p:sldId id="497" r:id="rId8"/>
    <p:sldId id="498" r:id="rId9"/>
    <p:sldId id="504" r:id="rId10"/>
    <p:sldId id="513" r:id="rId11"/>
    <p:sldId id="514" r:id="rId12"/>
    <p:sldId id="515" r:id="rId13"/>
    <p:sldId id="516" r:id="rId14"/>
    <p:sldId id="507" r:id="rId15"/>
    <p:sldId id="508" r:id="rId16"/>
    <p:sldId id="512" r:id="rId17"/>
    <p:sldId id="503" r:id="rId18"/>
    <p:sldId id="505" r:id="rId19"/>
    <p:sldId id="506" r:id="rId20"/>
    <p:sldId id="488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F19"/>
    <a:srgbClr val="449B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501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49798-F8EC-401A-9B72-EFE14D56B264}" type="doc">
      <dgm:prSet loTypeId="urn:microsoft.com/office/officeart/2005/8/layout/hProcess9" loCatId="process" qsTypeId="urn:microsoft.com/office/officeart/2005/8/quickstyle/simple3" qsCatId="simple" csTypeId="urn:microsoft.com/office/officeart/2005/8/colors/accent1_2" csCatId="accent1" phldr="1"/>
      <dgm:spPr/>
    </dgm:pt>
    <dgm:pt modelId="{AF33D2E2-B6E9-48EC-BCFA-0152B9C0414C}">
      <dgm:prSet phldrT="[Текст]"/>
      <dgm:spPr/>
      <dgm:t>
        <a:bodyPr/>
        <a:lstStyle/>
        <a:p>
          <a:r>
            <a:rPr lang="ru-RU" dirty="0"/>
            <a:t>ГИА -9</a:t>
          </a:r>
        </a:p>
        <a:p>
          <a:r>
            <a:rPr lang="ru-RU" dirty="0"/>
            <a:t>(ОГЭ - математика, русский язык  +     2 по выбору)</a:t>
          </a:r>
        </a:p>
      </dgm:t>
    </dgm:pt>
    <dgm:pt modelId="{2E75C1F5-417A-4A7F-9668-8EB52FF9A5CC}" type="parTrans" cxnId="{BA2B6AD9-B636-413D-9411-D7E35F081219}">
      <dgm:prSet/>
      <dgm:spPr/>
      <dgm:t>
        <a:bodyPr/>
        <a:lstStyle/>
        <a:p>
          <a:endParaRPr lang="ru-RU"/>
        </a:p>
      </dgm:t>
    </dgm:pt>
    <dgm:pt modelId="{24D49F12-F2C0-4C5B-A12E-EFECBCBB5EE9}" type="sibTrans" cxnId="{BA2B6AD9-B636-413D-9411-D7E35F081219}">
      <dgm:prSet/>
      <dgm:spPr/>
      <dgm:t>
        <a:bodyPr/>
        <a:lstStyle/>
        <a:p>
          <a:endParaRPr lang="ru-RU"/>
        </a:p>
      </dgm:t>
    </dgm:pt>
    <dgm:pt modelId="{9DAADE76-8A69-42C7-A042-5E6F4E88F9A0}">
      <dgm:prSet/>
      <dgm:spPr/>
      <dgm:t>
        <a:bodyPr/>
        <a:lstStyle/>
        <a:p>
          <a:r>
            <a:rPr lang="ru-RU" dirty="0"/>
            <a:t>Аттестат об основном общем образовании</a:t>
          </a:r>
        </a:p>
      </dgm:t>
    </dgm:pt>
    <dgm:pt modelId="{8EF0AEC3-23CD-48E0-996C-11D5EF224935}" type="parTrans" cxnId="{2DC6C74F-084A-42DE-8D74-9CB6AF170E0B}">
      <dgm:prSet/>
      <dgm:spPr/>
      <dgm:t>
        <a:bodyPr/>
        <a:lstStyle/>
        <a:p>
          <a:endParaRPr lang="ru-RU"/>
        </a:p>
      </dgm:t>
    </dgm:pt>
    <dgm:pt modelId="{81DC08CB-ED75-467D-94F5-CFFA99CE8248}" type="sibTrans" cxnId="{2DC6C74F-084A-42DE-8D74-9CB6AF170E0B}">
      <dgm:prSet/>
      <dgm:spPr/>
      <dgm:t>
        <a:bodyPr/>
        <a:lstStyle/>
        <a:p>
          <a:endParaRPr lang="ru-RU"/>
        </a:p>
      </dgm:t>
    </dgm:pt>
    <dgm:pt modelId="{37CCDFD4-8011-4C34-84DC-9CD51DF905CD}" type="pres">
      <dgm:prSet presAssocID="{79C49798-F8EC-401A-9B72-EFE14D56B264}" presName="CompostProcess" presStyleCnt="0">
        <dgm:presLayoutVars>
          <dgm:dir/>
          <dgm:resizeHandles val="exact"/>
        </dgm:presLayoutVars>
      </dgm:prSet>
      <dgm:spPr/>
    </dgm:pt>
    <dgm:pt modelId="{0ACFFD27-E787-4D88-AD21-0A9341107F10}" type="pres">
      <dgm:prSet presAssocID="{79C49798-F8EC-401A-9B72-EFE14D56B264}" presName="arrow" presStyleLbl="bgShp" presStyleIdx="0" presStyleCnt="1" custLinFactNeighborX="297" custLinFactNeighborY="-744"/>
      <dgm:spPr/>
    </dgm:pt>
    <dgm:pt modelId="{1E809BCC-3A6E-44A1-AC94-9F548A9410F5}" type="pres">
      <dgm:prSet presAssocID="{79C49798-F8EC-401A-9B72-EFE14D56B264}" presName="linearProcess" presStyleCnt="0"/>
      <dgm:spPr/>
    </dgm:pt>
    <dgm:pt modelId="{03262375-66FA-4A5A-A79E-AB75AC839676}" type="pres">
      <dgm:prSet presAssocID="{AF33D2E2-B6E9-48EC-BCFA-0152B9C0414C}" presName="textNode" presStyleLbl="node1" presStyleIdx="0" presStyleCnt="2" custLinFactNeighborY="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D440A6-840B-4AA2-9BA5-C6D4060EE527}" type="pres">
      <dgm:prSet presAssocID="{24D49F12-F2C0-4C5B-A12E-EFECBCBB5EE9}" presName="sibTrans" presStyleCnt="0"/>
      <dgm:spPr/>
    </dgm:pt>
    <dgm:pt modelId="{902B4E1B-D19B-4C71-AE66-3339BA6695B1}" type="pres">
      <dgm:prSet presAssocID="{9DAADE76-8A69-42C7-A042-5E6F4E88F9A0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DC6C74F-084A-42DE-8D74-9CB6AF170E0B}" srcId="{79C49798-F8EC-401A-9B72-EFE14D56B264}" destId="{9DAADE76-8A69-42C7-A042-5E6F4E88F9A0}" srcOrd="1" destOrd="0" parTransId="{8EF0AEC3-23CD-48E0-996C-11D5EF224935}" sibTransId="{81DC08CB-ED75-467D-94F5-CFFA99CE8248}"/>
    <dgm:cxn modelId="{863DF18C-6AFD-430F-8B0F-F1BB53527C77}" type="presOf" srcId="{79C49798-F8EC-401A-9B72-EFE14D56B264}" destId="{37CCDFD4-8011-4C34-84DC-9CD51DF905CD}" srcOrd="0" destOrd="0" presId="urn:microsoft.com/office/officeart/2005/8/layout/hProcess9"/>
    <dgm:cxn modelId="{3A78A5F1-11C8-463C-96AC-3C6A57DC34A2}" type="presOf" srcId="{AF33D2E2-B6E9-48EC-BCFA-0152B9C0414C}" destId="{03262375-66FA-4A5A-A79E-AB75AC839676}" srcOrd="0" destOrd="0" presId="urn:microsoft.com/office/officeart/2005/8/layout/hProcess9"/>
    <dgm:cxn modelId="{BA2B6AD9-B636-413D-9411-D7E35F081219}" srcId="{79C49798-F8EC-401A-9B72-EFE14D56B264}" destId="{AF33D2E2-B6E9-48EC-BCFA-0152B9C0414C}" srcOrd="0" destOrd="0" parTransId="{2E75C1F5-417A-4A7F-9668-8EB52FF9A5CC}" sibTransId="{24D49F12-F2C0-4C5B-A12E-EFECBCBB5EE9}"/>
    <dgm:cxn modelId="{459FD7AB-26F8-49CA-A4AA-7B326742F6EF}" type="presOf" srcId="{9DAADE76-8A69-42C7-A042-5E6F4E88F9A0}" destId="{902B4E1B-D19B-4C71-AE66-3339BA6695B1}" srcOrd="0" destOrd="0" presId="urn:microsoft.com/office/officeart/2005/8/layout/hProcess9"/>
    <dgm:cxn modelId="{C7DC762F-B27F-441A-A690-3731DB8A20B4}" type="presParOf" srcId="{37CCDFD4-8011-4C34-84DC-9CD51DF905CD}" destId="{0ACFFD27-E787-4D88-AD21-0A9341107F10}" srcOrd="0" destOrd="0" presId="urn:microsoft.com/office/officeart/2005/8/layout/hProcess9"/>
    <dgm:cxn modelId="{0082C447-87C0-45A9-B2B1-5BFFBC66F667}" type="presParOf" srcId="{37CCDFD4-8011-4C34-84DC-9CD51DF905CD}" destId="{1E809BCC-3A6E-44A1-AC94-9F548A9410F5}" srcOrd="1" destOrd="0" presId="urn:microsoft.com/office/officeart/2005/8/layout/hProcess9"/>
    <dgm:cxn modelId="{E7F56455-35DB-4C69-BA13-5F4F23CF9DAB}" type="presParOf" srcId="{1E809BCC-3A6E-44A1-AC94-9F548A9410F5}" destId="{03262375-66FA-4A5A-A79E-AB75AC839676}" srcOrd="0" destOrd="0" presId="urn:microsoft.com/office/officeart/2005/8/layout/hProcess9"/>
    <dgm:cxn modelId="{37B84E40-3DE3-4452-80E2-5ACFA0481926}" type="presParOf" srcId="{1E809BCC-3A6E-44A1-AC94-9F548A9410F5}" destId="{A7D440A6-840B-4AA2-9BA5-C6D4060EE527}" srcOrd="1" destOrd="0" presId="urn:microsoft.com/office/officeart/2005/8/layout/hProcess9"/>
    <dgm:cxn modelId="{9480ECB5-1ED7-4D6D-ABD4-2725BE0FBFE8}" type="presParOf" srcId="{1E809BCC-3A6E-44A1-AC94-9F548A9410F5}" destId="{902B4E1B-D19B-4C71-AE66-3339BA6695B1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8F4CA1-ED3D-4F93-B792-CA29E6762410}" type="doc">
      <dgm:prSet loTypeId="urn:microsoft.com/office/officeart/2005/8/layout/hierarchy2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BD4237D-3072-4FF6-88E0-5FAC5A56233D}">
      <dgm:prSet phldrT="[Текст]"/>
      <dgm:spPr/>
      <dgm:t>
        <a:bodyPr/>
        <a:lstStyle/>
        <a:p>
          <a:r>
            <a:rPr lang="ru-RU" dirty="0"/>
            <a:t>Оценка в аттестат</a:t>
          </a:r>
        </a:p>
      </dgm:t>
    </dgm:pt>
    <dgm:pt modelId="{0C95E8E8-20DD-46FB-82C2-F9B5D37E6406}" type="parTrans" cxnId="{DA83D320-4EF4-44F2-BE82-073BD8FE6886}">
      <dgm:prSet/>
      <dgm:spPr/>
      <dgm:t>
        <a:bodyPr/>
        <a:lstStyle/>
        <a:p>
          <a:endParaRPr lang="ru-RU"/>
        </a:p>
      </dgm:t>
    </dgm:pt>
    <dgm:pt modelId="{AC684D46-1832-4AF2-A987-FC2A37056A51}" type="sibTrans" cxnId="{DA83D320-4EF4-44F2-BE82-073BD8FE6886}">
      <dgm:prSet/>
      <dgm:spPr/>
      <dgm:t>
        <a:bodyPr/>
        <a:lstStyle/>
        <a:p>
          <a:endParaRPr lang="ru-RU"/>
        </a:p>
      </dgm:t>
    </dgm:pt>
    <dgm:pt modelId="{9C5F276F-516B-478C-875B-D43F80FB7896}">
      <dgm:prSet phldrT="[Текст]"/>
      <dgm:spPr/>
      <dgm:t>
        <a:bodyPr/>
        <a:lstStyle/>
        <a:p>
          <a:r>
            <a:rPr lang="ru-RU"/>
            <a:t>Математика оценка за экзамен</a:t>
          </a:r>
          <a:endParaRPr lang="ru-RU" dirty="0"/>
        </a:p>
      </dgm:t>
    </dgm:pt>
    <dgm:pt modelId="{ED0BE241-B164-4D11-BB05-3BA76805F861}" type="parTrans" cxnId="{29344BF5-21D2-459B-8C9A-3E6923545B9D}">
      <dgm:prSet/>
      <dgm:spPr/>
      <dgm:t>
        <a:bodyPr/>
        <a:lstStyle/>
        <a:p>
          <a:endParaRPr lang="ru-RU"/>
        </a:p>
      </dgm:t>
    </dgm:pt>
    <dgm:pt modelId="{FFFFF7EB-C66A-4840-B03E-8D1083D0EB70}" type="sibTrans" cxnId="{29344BF5-21D2-459B-8C9A-3E6923545B9D}">
      <dgm:prSet/>
      <dgm:spPr/>
      <dgm:t>
        <a:bodyPr/>
        <a:lstStyle/>
        <a:p>
          <a:endParaRPr lang="ru-RU"/>
        </a:p>
      </dgm:t>
    </dgm:pt>
    <dgm:pt modelId="{4C92DFC9-A4BB-4B60-A479-6439BA1F6730}">
      <dgm:prSet phldrT="[Текст]"/>
      <dgm:spPr/>
      <dgm:t>
        <a:bodyPr/>
        <a:lstStyle/>
        <a:p>
          <a:r>
            <a:rPr lang="ru-RU"/>
            <a:t>Алгебра оценка за год</a:t>
          </a:r>
          <a:endParaRPr lang="ru-RU" dirty="0"/>
        </a:p>
      </dgm:t>
    </dgm:pt>
    <dgm:pt modelId="{A53058A4-CF5F-4DB4-8BE8-16DC4CB0957A}" type="parTrans" cxnId="{B3563BF8-0FC7-47FD-916A-CDD8AD36F48D}">
      <dgm:prSet/>
      <dgm:spPr/>
      <dgm:t>
        <a:bodyPr/>
        <a:lstStyle/>
        <a:p>
          <a:endParaRPr lang="ru-RU"/>
        </a:p>
      </dgm:t>
    </dgm:pt>
    <dgm:pt modelId="{93D6519B-B399-4EE5-ADDC-DFCCE8AD7E1E}" type="sibTrans" cxnId="{B3563BF8-0FC7-47FD-916A-CDD8AD36F48D}">
      <dgm:prSet/>
      <dgm:spPr/>
      <dgm:t>
        <a:bodyPr/>
        <a:lstStyle/>
        <a:p>
          <a:endParaRPr lang="ru-RU"/>
        </a:p>
      </dgm:t>
    </dgm:pt>
    <dgm:pt modelId="{6D73F500-A53B-44BB-BA8D-5F0CB759FE7C}">
      <dgm:prSet phldrT="[Текст]"/>
      <dgm:spPr/>
      <dgm:t>
        <a:bodyPr/>
        <a:lstStyle/>
        <a:p>
          <a:r>
            <a:rPr lang="ru-RU" dirty="0"/>
            <a:t>Геометрия оценка за год</a:t>
          </a:r>
        </a:p>
      </dgm:t>
    </dgm:pt>
    <dgm:pt modelId="{BBC1A045-E74C-48C9-923C-8BA45FCC9DC3}" type="parTrans" cxnId="{771572D0-569B-4121-950A-1EAC72FC2A5E}">
      <dgm:prSet/>
      <dgm:spPr/>
      <dgm:t>
        <a:bodyPr/>
        <a:lstStyle/>
        <a:p>
          <a:endParaRPr lang="ru-RU"/>
        </a:p>
      </dgm:t>
    </dgm:pt>
    <dgm:pt modelId="{03D04CD5-38A3-4DCD-99F2-40DA27AE1A36}" type="sibTrans" cxnId="{771572D0-569B-4121-950A-1EAC72FC2A5E}">
      <dgm:prSet/>
      <dgm:spPr/>
      <dgm:t>
        <a:bodyPr/>
        <a:lstStyle/>
        <a:p>
          <a:endParaRPr lang="ru-RU"/>
        </a:p>
      </dgm:t>
    </dgm:pt>
    <dgm:pt modelId="{A11F59AD-7BB6-4C9B-8AD4-C0CA41FBDE07}">
      <dgm:prSet phldrT="[Текст]"/>
      <dgm:spPr/>
      <dgm:t>
        <a:bodyPr/>
        <a:lstStyle/>
        <a:p>
          <a:r>
            <a:rPr lang="ru-RU"/>
            <a:t>Остальные предметы</a:t>
          </a:r>
        </a:p>
        <a:p>
          <a:r>
            <a:rPr lang="ru-RU"/>
            <a:t>оценка за экзамен</a:t>
          </a:r>
          <a:endParaRPr lang="ru-RU" dirty="0"/>
        </a:p>
      </dgm:t>
    </dgm:pt>
    <dgm:pt modelId="{E7923024-32EA-44FD-9598-F0043D6F2855}" type="parTrans" cxnId="{730695E3-0475-4467-B2BC-BFC99538555F}">
      <dgm:prSet/>
      <dgm:spPr/>
      <dgm:t>
        <a:bodyPr/>
        <a:lstStyle/>
        <a:p>
          <a:endParaRPr lang="ru-RU"/>
        </a:p>
      </dgm:t>
    </dgm:pt>
    <dgm:pt modelId="{6E81B425-0473-4A60-B98A-B745112EE6AF}" type="sibTrans" cxnId="{730695E3-0475-4467-B2BC-BFC99538555F}">
      <dgm:prSet/>
      <dgm:spPr/>
      <dgm:t>
        <a:bodyPr/>
        <a:lstStyle/>
        <a:p>
          <a:endParaRPr lang="ru-RU"/>
        </a:p>
      </dgm:t>
    </dgm:pt>
    <dgm:pt modelId="{A06A02B4-E1A1-4594-998F-8407A596800E}">
      <dgm:prSet phldrT="[Текст]"/>
      <dgm:spPr/>
      <dgm:t>
        <a:bodyPr/>
        <a:lstStyle/>
        <a:p>
          <a:r>
            <a:rPr lang="ru-RU" dirty="0"/>
            <a:t> Остальные предметы</a:t>
          </a:r>
        </a:p>
        <a:p>
          <a:r>
            <a:rPr lang="ru-RU" dirty="0"/>
            <a:t> оценка за год</a:t>
          </a:r>
        </a:p>
      </dgm:t>
    </dgm:pt>
    <dgm:pt modelId="{962F2D34-3B30-48DE-9482-C0D69CBF1B98}" type="parTrans" cxnId="{676C1916-B7AF-4407-B3B4-8A107B556711}">
      <dgm:prSet/>
      <dgm:spPr/>
      <dgm:t>
        <a:bodyPr/>
        <a:lstStyle/>
        <a:p>
          <a:endParaRPr lang="ru-RU"/>
        </a:p>
      </dgm:t>
    </dgm:pt>
    <dgm:pt modelId="{652DFD8B-2DB6-4306-A64E-E19A8C9AB7F5}" type="sibTrans" cxnId="{676C1916-B7AF-4407-B3B4-8A107B556711}">
      <dgm:prSet/>
      <dgm:spPr/>
      <dgm:t>
        <a:bodyPr/>
        <a:lstStyle/>
        <a:p>
          <a:endParaRPr lang="ru-RU"/>
        </a:p>
      </dgm:t>
    </dgm:pt>
    <dgm:pt modelId="{6F5C34C2-1245-4BB9-B867-66A252376100}">
      <dgm:prSet phldrT="[Текст]"/>
      <dgm:spPr/>
      <dgm:t>
        <a:bodyPr/>
        <a:lstStyle/>
        <a:p>
          <a:r>
            <a:rPr lang="ru-RU" dirty="0" smtClean="0"/>
            <a:t>Вероятность </a:t>
          </a:r>
          <a:r>
            <a:rPr lang="ru-RU" dirty="0"/>
            <a:t>оценка за год</a:t>
          </a:r>
        </a:p>
      </dgm:t>
    </dgm:pt>
    <dgm:pt modelId="{C09C05A5-82C0-4A7A-AEED-5F29EF6BE7CC}" type="parTrans" cxnId="{638A6E65-1EF1-4237-A575-1120E9214B47}">
      <dgm:prSet/>
      <dgm:spPr/>
      <dgm:t>
        <a:bodyPr/>
        <a:lstStyle/>
        <a:p>
          <a:endParaRPr lang="ru-RU"/>
        </a:p>
      </dgm:t>
    </dgm:pt>
    <dgm:pt modelId="{31FEB0E6-9A83-48E3-961B-83E0ACB6B94D}" type="sibTrans" cxnId="{638A6E65-1EF1-4237-A575-1120E9214B47}">
      <dgm:prSet/>
      <dgm:spPr/>
      <dgm:t>
        <a:bodyPr/>
        <a:lstStyle/>
        <a:p>
          <a:endParaRPr lang="ru-RU"/>
        </a:p>
      </dgm:t>
    </dgm:pt>
    <dgm:pt modelId="{A879EC0C-EAF9-45EA-983F-C4BE978A4489}" type="pres">
      <dgm:prSet presAssocID="{628F4CA1-ED3D-4F93-B792-CA29E676241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5C56351-9CFA-447C-AAFC-68A5C25BE1E4}" type="pres">
      <dgm:prSet presAssocID="{FBD4237D-3072-4FF6-88E0-5FAC5A56233D}" presName="root1" presStyleCnt="0"/>
      <dgm:spPr/>
    </dgm:pt>
    <dgm:pt modelId="{6C7AC764-7FB1-4973-B45D-6ED24EBC7587}" type="pres">
      <dgm:prSet presAssocID="{FBD4237D-3072-4FF6-88E0-5FAC5A56233D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45FF63-8449-4B24-AEB1-016D93C06F10}" type="pres">
      <dgm:prSet presAssocID="{FBD4237D-3072-4FF6-88E0-5FAC5A56233D}" presName="level2hierChild" presStyleCnt="0"/>
      <dgm:spPr/>
    </dgm:pt>
    <dgm:pt modelId="{3BCB1BFE-C1CF-471A-9203-911845C573EC}" type="pres">
      <dgm:prSet presAssocID="{ED0BE241-B164-4D11-BB05-3BA76805F861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982C27DD-431D-4998-8683-662C23CBB50B}" type="pres">
      <dgm:prSet presAssocID="{ED0BE241-B164-4D11-BB05-3BA76805F861}" presName="connTx" presStyleLbl="parChTrans1D2" presStyleIdx="0" presStyleCnt="2"/>
      <dgm:spPr/>
      <dgm:t>
        <a:bodyPr/>
        <a:lstStyle/>
        <a:p>
          <a:endParaRPr lang="ru-RU"/>
        </a:p>
      </dgm:t>
    </dgm:pt>
    <dgm:pt modelId="{536DBF00-73DF-4F2D-96EF-7E76E70F3C62}" type="pres">
      <dgm:prSet presAssocID="{9C5F276F-516B-478C-875B-D43F80FB7896}" presName="root2" presStyleCnt="0"/>
      <dgm:spPr/>
    </dgm:pt>
    <dgm:pt modelId="{11178DC1-A259-4FC4-94C0-A1E92CB8D3D0}" type="pres">
      <dgm:prSet presAssocID="{9C5F276F-516B-478C-875B-D43F80FB7896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C046F5-779D-424D-8AF1-E9F60BBE3FBD}" type="pres">
      <dgm:prSet presAssocID="{9C5F276F-516B-478C-875B-D43F80FB7896}" presName="level3hierChild" presStyleCnt="0"/>
      <dgm:spPr/>
    </dgm:pt>
    <dgm:pt modelId="{55A5B7A1-5800-4346-9E0F-996E561D2136}" type="pres">
      <dgm:prSet presAssocID="{A53058A4-CF5F-4DB4-8BE8-16DC4CB0957A}" presName="conn2-1" presStyleLbl="parChTrans1D3" presStyleIdx="0" presStyleCnt="3"/>
      <dgm:spPr/>
      <dgm:t>
        <a:bodyPr/>
        <a:lstStyle/>
        <a:p>
          <a:endParaRPr lang="ru-RU"/>
        </a:p>
      </dgm:t>
    </dgm:pt>
    <dgm:pt modelId="{6442C338-451E-4B70-B50B-CFA3B3FD381A}" type="pres">
      <dgm:prSet presAssocID="{A53058A4-CF5F-4DB4-8BE8-16DC4CB0957A}" presName="connTx" presStyleLbl="parChTrans1D3" presStyleIdx="0" presStyleCnt="3"/>
      <dgm:spPr/>
      <dgm:t>
        <a:bodyPr/>
        <a:lstStyle/>
        <a:p>
          <a:endParaRPr lang="ru-RU"/>
        </a:p>
      </dgm:t>
    </dgm:pt>
    <dgm:pt modelId="{2EF7F8E3-DC00-44AD-98B1-FCAD26E15DE6}" type="pres">
      <dgm:prSet presAssocID="{4C92DFC9-A4BB-4B60-A479-6439BA1F6730}" presName="root2" presStyleCnt="0"/>
      <dgm:spPr/>
    </dgm:pt>
    <dgm:pt modelId="{28328867-5EB4-42A3-A2FB-7560C1A41BFF}" type="pres">
      <dgm:prSet presAssocID="{4C92DFC9-A4BB-4B60-A479-6439BA1F6730}" presName="LevelTwoTextNode" presStyleLbl="node3" presStyleIdx="0" presStyleCnt="3" custScaleY="31607" custLinFactNeighborX="60" custLinFactNeighborY="-809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3F15190-3FE6-4045-A586-CE6ADA80BF06}" type="pres">
      <dgm:prSet presAssocID="{4C92DFC9-A4BB-4B60-A479-6439BA1F6730}" presName="level3hierChild" presStyleCnt="0"/>
      <dgm:spPr/>
    </dgm:pt>
    <dgm:pt modelId="{4FCAE5CA-14DD-46FD-A080-2A99156F1A7D}" type="pres">
      <dgm:prSet presAssocID="{BBC1A045-E74C-48C9-923C-8BA45FCC9DC3}" presName="conn2-1" presStyleLbl="parChTrans1D3" presStyleIdx="1" presStyleCnt="3"/>
      <dgm:spPr/>
      <dgm:t>
        <a:bodyPr/>
        <a:lstStyle/>
        <a:p>
          <a:endParaRPr lang="ru-RU"/>
        </a:p>
      </dgm:t>
    </dgm:pt>
    <dgm:pt modelId="{878B9584-B943-43EE-8184-0C8015953DE6}" type="pres">
      <dgm:prSet presAssocID="{BBC1A045-E74C-48C9-923C-8BA45FCC9DC3}" presName="connTx" presStyleLbl="parChTrans1D3" presStyleIdx="1" presStyleCnt="3"/>
      <dgm:spPr/>
      <dgm:t>
        <a:bodyPr/>
        <a:lstStyle/>
        <a:p>
          <a:endParaRPr lang="ru-RU"/>
        </a:p>
      </dgm:t>
    </dgm:pt>
    <dgm:pt modelId="{698CD3FD-DF9D-4635-B541-9765D0928376}" type="pres">
      <dgm:prSet presAssocID="{6D73F500-A53B-44BB-BA8D-5F0CB759FE7C}" presName="root2" presStyleCnt="0"/>
      <dgm:spPr/>
    </dgm:pt>
    <dgm:pt modelId="{5591F12A-8E97-485F-A7EF-2CBD1E30D74A}" type="pres">
      <dgm:prSet presAssocID="{6D73F500-A53B-44BB-BA8D-5F0CB759FE7C}" presName="LevelTwoTextNode" presStyleLbl="node3" presStyleIdx="1" presStyleCnt="3" custScaleY="29142" custLinFactNeighborX="60" custLinFactNeighborY="-1007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68B9E67-2A41-49D6-A5E3-031C55F6A717}" type="pres">
      <dgm:prSet presAssocID="{6D73F500-A53B-44BB-BA8D-5F0CB759FE7C}" presName="level3hierChild" presStyleCnt="0"/>
      <dgm:spPr/>
    </dgm:pt>
    <dgm:pt modelId="{A57B4513-202F-4070-B239-99C6949522B2}" type="pres">
      <dgm:prSet presAssocID="{E7923024-32EA-44FD-9598-F0043D6F285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D67541FA-36D9-49A6-883E-4A324D4D30AB}" type="pres">
      <dgm:prSet presAssocID="{E7923024-32EA-44FD-9598-F0043D6F285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721D90FA-8033-413C-A364-AB3428B68789}" type="pres">
      <dgm:prSet presAssocID="{A11F59AD-7BB6-4C9B-8AD4-C0CA41FBDE07}" presName="root2" presStyleCnt="0"/>
      <dgm:spPr/>
    </dgm:pt>
    <dgm:pt modelId="{24554EC8-8BE3-4B97-81C7-6F6EBC48FE20}" type="pres">
      <dgm:prSet presAssocID="{A11F59AD-7BB6-4C9B-8AD4-C0CA41FBDE0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48E590-F4A4-4032-A738-8CF0303FB8B7}" type="pres">
      <dgm:prSet presAssocID="{A11F59AD-7BB6-4C9B-8AD4-C0CA41FBDE07}" presName="level3hierChild" presStyleCnt="0"/>
      <dgm:spPr/>
    </dgm:pt>
    <dgm:pt modelId="{2BE77A55-C705-426B-A569-CBD42E62F014}" type="pres">
      <dgm:prSet presAssocID="{962F2D34-3B30-48DE-9482-C0D69CBF1B98}" presName="conn2-1" presStyleLbl="parChTrans1D3" presStyleIdx="2" presStyleCnt="3"/>
      <dgm:spPr/>
      <dgm:t>
        <a:bodyPr/>
        <a:lstStyle/>
        <a:p>
          <a:endParaRPr lang="ru-RU"/>
        </a:p>
      </dgm:t>
    </dgm:pt>
    <dgm:pt modelId="{FC7BE804-A4AE-498D-9AFB-7098F84BFBBB}" type="pres">
      <dgm:prSet presAssocID="{962F2D34-3B30-48DE-9482-C0D69CBF1B98}" presName="connTx" presStyleLbl="parChTrans1D3" presStyleIdx="2" presStyleCnt="3"/>
      <dgm:spPr/>
      <dgm:t>
        <a:bodyPr/>
        <a:lstStyle/>
        <a:p>
          <a:endParaRPr lang="ru-RU"/>
        </a:p>
      </dgm:t>
    </dgm:pt>
    <dgm:pt modelId="{8DFEAF11-95A7-4D2E-92EE-626FBDC9F3DB}" type="pres">
      <dgm:prSet presAssocID="{A06A02B4-E1A1-4594-998F-8407A596800E}" presName="root2" presStyleCnt="0"/>
      <dgm:spPr/>
    </dgm:pt>
    <dgm:pt modelId="{92B58613-800C-42B5-85CC-B33753E6D89C}" type="pres">
      <dgm:prSet presAssocID="{A06A02B4-E1A1-4594-998F-8407A596800E}" presName="LevelTwoTextNode" presStyleLbl="node3" presStyleIdx="2" presStyleCnt="3" custScaleY="74646" custLinFactNeighborX="60" custLinFactNeighborY="208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AA33AA-027D-434E-A60A-E3A80356FAD4}" type="pres">
      <dgm:prSet presAssocID="{A06A02B4-E1A1-4594-998F-8407A596800E}" presName="level3hierChild" presStyleCnt="0"/>
      <dgm:spPr/>
    </dgm:pt>
    <dgm:pt modelId="{387E9264-46F7-4AD8-86FF-11E8C91F7F5B}" type="pres">
      <dgm:prSet presAssocID="{6F5C34C2-1245-4BB9-B867-66A252376100}" presName="root1" presStyleCnt="0"/>
      <dgm:spPr/>
    </dgm:pt>
    <dgm:pt modelId="{7DFFFD39-CA2B-41EF-9779-92E22E8D6D8B}" type="pres">
      <dgm:prSet presAssocID="{6F5C34C2-1245-4BB9-B867-66A252376100}" presName="LevelOneTextNode" presStyleLbl="node0" presStyleIdx="1" presStyleCnt="2" custScaleY="31607" custLinFactX="100000" custLinFactNeighborX="180060" custLinFactNeighborY="-797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8E5743-B514-4E05-8EEF-F321A27BD057}" type="pres">
      <dgm:prSet presAssocID="{6F5C34C2-1245-4BB9-B867-66A252376100}" presName="level2hierChild" presStyleCnt="0"/>
      <dgm:spPr/>
    </dgm:pt>
  </dgm:ptLst>
  <dgm:cxnLst>
    <dgm:cxn modelId="{4E7DB0F2-E445-4733-93AD-7D23612A71F1}" type="presOf" srcId="{BBC1A045-E74C-48C9-923C-8BA45FCC9DC3}" destId="{878B9584-B943-43EE-8184-0C8015953DE6}" srcOrd="1" destOrd="0" presId="urn:microsoft.com/office/officeart/2005/8/layout/hierarchy2"/>
    <dgm:cxn modelId="{771572D0-569B-4121-950A-1EAC72FC2A5E}" srcId="{9C5F276F-516B-478C-875B-D43F80FB7896}" destId="{6D73F500-A53B-44BB-BA8D-5F0CB759FE7C}" srcOrd="1" destOrd="0" parTransId="{BBC1A045-E74C-48C9-923C-8BA45FCC9DC3}" sibTransId="{03D04CD5-38A3-4DCD-99F2-40DA27AE1A36}"/>
    <dgm:cxn modelId="{C399BBDA-A11C-429D-A6EF-23E62EA4F594}" type="presOf" srcId="{FBD4237D-3072-4FF6-88E0-5FAC5A56233D}" destId="{6C7AC764-7FB1-4973-B45D-6ED24EBC7587}" srcOrd="0" destOrd="0" presId="urn:microsoft.com/office/officeart/2005/8/layout/hierarchy2"/>
    <dgm:cxn modelId="{B3563BF8-0FC7-47FD-916A-CDD8AD36F48D}" srcId="{9C5F276F-516B-478C-875B-D43F80FB7896}" destId="{4C92DFC9-A4BB-4B60-A479-6439BA1F6730}" srcOrd="0" destOrd="0" parTransId="{A53058A4-CF5F-4DB4-8BE8-16DC4CB0957A}" sibTransId="{93D6519B-B399-4EE5-ADDC-DFCCE8AD7E1E}"/>
    <dgm:cxn modelId="{676C1916-B7AF-4407-B3B4-8A107B556711}" srcId="{A11F59AD-7BB6-4C9B-8AD4-C0CA41FBDE07}" destId="{A06A02B4-E1A1-4594-998F-8407A596800E}" srcOrd="0" destOrd="0" parTransId="{962F2D34-3B30-48DE-9482-C0D69CBF1B98}" sibTransId="{652DFD8B-2DB6-4306-A64E-E19A8C9AB7F5}"/>
    <dgm:cxn modelId="{AA0E0724-5376-4B1B-B265-A3D67367A31B}" type="presOf" srcId="{A53058A4-CF5F-4DB4-8BE8-16DC4CB0957A}" destId="{6442C338-451E-4B70-B50B-CFA3B3FD381A}" srcOrd="1" destOrd="0" presId="urn:microsoft.com/office/officeart/2005/8/layout/hierarchy2"/>
    <dgm:cxn modelId="{0377DAC2-6413-4E10-A8D1-878846F54D56}" type="presOf" srcId="{9C5F276F-516B-478C-875B-D43F80FB7896}" destId="{11178DC1-A259-4FC4-94C0-A1E92CB8D3D0}" srcOrd="0" destOrd="0" presId="urn:microsoft.com/office/officeart/2005/8/layout/hierarchy2"/>
    <dgm:cxn modelId="{71695F05-0FF3-4E82-BFB6-18C112858C04}" type="presOf" srcId="{6D73F500-A53B-44BB-BA8D-5F0CB759FE7C}" destId="{5591F12A-8E97-485F-A7EF-2CBD1E30D74A}" srcOrd="0" destOrd="0" presId="urn:microsoft.com/office/officeart/2005/8/layout/hierarchy2"/>
    <dgm:cxn modelId="{228601F0-8ED0-4EDF-B742-B005A554DF22}" type="presOf" srcId="{A11F59AD-7BB6-4C9B-8AD4-C0CA41FBDE07}" destId="{24554EC8-8BE3-4B97-81C7-6F6EBC48FE20}" srcOrd="0" destOrd="0" presId="urn:microsoft.com/office/officeart/2005/8/layout/hierarchy2"/>
    <dgm:cxn modelId="{BBA48010-B785-4938-9759-0CBCF0126245}" type="presOf" srcId="{962F2D34-3B30-48DE-9482-C0D69CBF1B98}" destId="{FC7BE804-A4AE-498D-9AFB-7098F84BFBBB}" srcOrd="1" destOrd="0" presId="urn:microsoft.com/office/officeart/2005/8/layout/hierarchy2"/>
    <dgm:cxn modelId="{A2986BCE-C5C7-42CA-9951-1EF48FC33B85}" type="presOf" srcId="{E7923024-32EA-44FD-9598-F0043D6F2855}" destId="{A57B4513-202F-4070-B239-99C6949522B2}" srcOrd="0" destOrd="0" presId="urn:microsoft.com/office/officeart/2005/8/layout/hierarchy2"/>
    <dgm:cxn modelId="{35453745-AC40-445F-999B-A3A6FEF8597C}" type="presOf" srcId="{6F5C34C2-1245-4BB9-B867-66A252376100}" destId="{7DFFFD39-CA2B-41EF-9779-92E22E8D6D8B}" srcOrd="0" destOrd="0" presId="urn:microsoft.com/office/officeart/2005/8/layout/hierarchy2"/>
    <dgm:cxn modelId="{96A8683F-096E-44B2-A42D-253D4A2C2189}" type="presOf" srcId="{A06A02B4-E1A1-4594-998F-8407A596800E}" destId="{92B58613-800C-42B5-85CC-B33753E6D89C}" srcOrd="0" destOrd="0" presId="urn:microsoft.com/office/officeart/2005/8/layout/hierarchy2"/>
    <dgm:cxn modelId="{A12CD434-794A-4999-97D3-C66FA289B930}" type="presOf" srcId="{BBC1A045-E74C-48C9-923C-8BA45FCC9DC3}" destId="{4FCAE5CA-14DD-46FD-A080-2A99156F1A7D}" srcOrd="0" destOrd="0" presId="urn:microsoft.com/office/officeart/2005/8/layout/hierarchy2"/>
    <dgm:cxn modelId="{A44F5F78-BA59-4EFD-87FC-1C9D4C716A60}" type="presOf" srcId="{628F4CA1-ED3D-4F93-B792-CA29E6762410}" destId="{A879EC0C-EAF9-45EA-983F-C4BE978A4489}" srcOrd="0" destOrd="0" presId="urn:microsoft.com/office/officeart/2005/8/layout/hierarchy2"/>
    <dgm:cxn modelId="{29344BF5-21D2-459B-8C9A-3E6923545B9D}" srcId="{FBD4237D-3072-4FF6-88E0-5FAC5A56233D}" destId="{9C5F276F-516B-478C-875B-D43F80FB7896}" srcOrd="0" destOrd="0" parTransId="{ED0BE241-B164-4D11-BB05-3BA76805F861}" sibTransId="{FFFFF7EB-C66A-4840-B03E-8D1083D0EB70}"/>
    <dgm:cxn modelId="{17529CCD-7DDF-41A5-A69F-6C4F39C67D58}" type="presOf" srcId="{ED0BE241-B164-4D11-BB05-3BA76805F861}" destId="{982C27DD-431D-4998-8683-662C23CBB50B}" srcOrd="1" destOrd="0" presId="urn:microsoft.com/office/officeart/2005/8/layout/hierarchy2"/>
    <dgm:cxn modelId="{730695E3-0475-4467-B2BC-BFC99538555F}" srcId="{FBD4237D-3072-4FF6-88E0-5FAC5A56233D}" destId="{A11F59AD-7BB6-4C9B-8AD4-C0CA41FBDE07}" srcOrd="1" destOrd="0" parTransId="{E7923024-32EA-44FD-9598-F0043D6F2855}" sibTransId="{6E81B425-0473-4A60-B98A-B745112EE6AF}"/>
    <dgm:cxn modelId="{638A6E65-1EF1-4237-A575-1120E9214B47}" srcId="{628F4CA1-ED3D-4F93-B792-CA29E6762410}" destId="{6F5C34C2-1245-4BB9-B867-66A252376100}" srcOrd="1" destOrd="0" parTransId="{C09C05A5-82C0-4A7A-AEED-5F29EF6BE7CC}" sibTransId="{31FEB0E6-9A83-48E3-961B-83E0ACB6B94D}"/>
    <dgm:cxn modelId="{82A5C6C0-6068-496A-87D4-8C8D433CD9E6}" type="presOf" srcId="{4C92DFC9-A4BB-4B60-A479-6439BA1F6730}" destId="{28328867-5EB4-42A3-A2FB-7560C1A41BFF}" srcOrd="0" destOrd="0" presId="urn:microsoft.com/office/officeart/2005/8/layout/hierarchy2"/>
    <dgm:cxn modelId="{B0517A79-BDA9-406D-B67A-8229CB8644DA}" type="presOf" srcId="{ED0BE241-B164-4D11-BB05-3BA76805F861}" destId="{3BCB1BFE-C1CF-471A-9203-911845C573EC}" srcOrd="0" destOrd="0" presId="urn:microsoft.com/office/officeart/2005/8/layout/hierarchy2"/>
    <dgm:cxn modelId="{DA83D320-4EF4-44F2-BE82-073BD8FE6886}" srcId="{628F4CA1-ED3D-4F93-B792-CA29E6762410}" destId="{FBD4237D-3072-4FF6-88E0-5FAC5A56233D}" srcOrd="0" destOrd="0" parTransId="{0C95E8E8-20DD-46FB-82C2-F9B5D37E6406}" sibTransId="{AC684D46-1832-4AF2-A987-FC2A37056A51}"/>
    <dgm:cxn modelId="{1C81B9F8-7DE6-44A7-99F8-376AD7E60170}" type="presOf" srcId="{A53058A4-CF5F-4DB4-8BE8-16DC4CB0957A}" destId="{55A5B7A1-5800-4346-9E0F-996E561D2136}" srcOrd="0" destOrd="0" presId="urn:microsoft.com/office/officeart/2005/8/layout/hierarchy2"/>
    <dgm:cxn modelId="{25B917CF-C60B-4E0D-A838-C80043DD1E11}" type="presOf" srcId="{962F2D34-3B30-48DE-9482-C0D69CBF1B98}" destId="{2BE77A55-C705-426B-A569-CBD42E62F014}" srcOrd="0" destOrd="0" presId="urn:microsoft.com/office/officeart/2005/8/layout/hierarchy2"/>
    <dgm:cxn modelId="{C887A8DA-B968-45FE-A44A-C1101ECA227F}" type="presOf" srcId="{E7923024-32EA-44FD-9598-F0043D6F2855}" destId="{D67541FA-36D9-49A6-883E-4A324D4D30AB}" srcOrd="1" destOrd="0" presId="urn:microsoft.com/office/officeart/2005/8/layout/hierarchy2"/>
    <dgm:cxn modelId="{299C22E3-6A59-4F7D-A0FA-65BF8342C4E8}" type="presParOf" srcId="{A879EC0C-EAF9-45EA-983F-C4BE978A4489}" destId="{D5C56351-9CFA-447C-AAFC-68A5C25BE1E4}" srcOrd="0" destOrd="0" presId="urn:microsoft.com/office/officeart/2005/8/layout/hierarchy2"/>
    <dgm:cxn modelId="{E36A3B56-5029-419F-9431-634435B60E99}" type="presParOf" srcId="{D5C56351-9CFA-447C-AAFC-68A5C25BE1E4}" destId="{6C7AC764-7FB1-4973-B45D-6ED24EBC7587}" srcOrd="0" destOrd="0" presId="urn:microsoft.com/office/officeart/2005/8/layout/hierarchy2"/>
    <dgm:cxn modelId="{D8EF33A3-7D88-4C44-95E6-6EB988113CE1}" type="presParOf" srcId="{D5C56351-9CFA-447C-AAFC-68A5C25BE1E4}" destId="{AD45FF63-8449-4B24-AEB1-016D93C06F10}" srcOrd="1" destOrd="0" presId="urn:microsoft.com/office/officeart/2005/8/layout/hierarchy2"/>
    <dgm:cxn modelId="{5E59BDF0-302A-43E9-843E-ADCC7A7926A4}" type="presParOf" srcId="{AD45FF63-8449-4B24-AEB1-016D93C06F10}" destId="{3BCB1BFE-C1CF-471A-9203-911845C573EC}" srcOrd="0" destOrd="0" presId="urn:microsoft.com/office/officeart/2005/8/layout/hierarchy2"/>
    <dgm:cxn modelId="{0DD06C4F-7BA3-4106-A712-DCFCB61C5FBB}" type="presParOf" srcId="{3BCB1BFE-C1CF-471A-9203-911845C573EC}" destId="{982C27DD-431D-4998-8683-662C23CBB50B}" srcOrd="0" destOrd="0" presId="urn:microsoft.com/office/officeart/2005/8/layout/hierarchy2"/>
    <dgm:cxn modelId="{3631D233-3D5E-42C3-9934-CBCC2773A933}" type="presParOf" srcId="{AD45FF63-8449-4B24-AEB1-016D93C06F10}" destId="{536DBF00-73DF-4F2D-96EF-7E76E70F3C62}" srcOrd="1" destOrd="0" presId="urn:microsoft.com/office/officeart/2005/8/layout/hierarchy2"/>
    <dgm:cxn modelId="{DC3C5CC1-D1A7-4238-A957-9B9D7BA2C139}" type="presParOf" srcId="{536DBF00-73DF-4F2D-96EF-7E76E70F3C62}" destId="{11178DC1-A259-4FC4-94C0-A1E92CB8D3D0}" srcOrd="0" destOrd="0" presId="urn:microsoft.com/office/officeart/2005/8/layout/hierarchy2"/>
    <dgm:cxn modelId="{C6747153-E699-4804-88E5-B798E75E9143}" type="presParOf" srcId="{536DBF00-73DF-4F2D-96EF-7E76E70F3C62}" destId="{BBC046F5-779D-424D-8AF1-E9F60BBE3FBD}" srcOrd="1" destOrd="0" presId="urn:microsoft.com/office/officeart/2005/8/layout/hierarchy2"/>
    <dgm:cxn modelId="{A3B3A248-808C-4BFD-888A-8EEA03F3D206}" type="presParOf" srcId="{BBC046F5-779D-424D-8AF1-E9F60BBE3FBD}" destId="{55A5B7A1-5800-4346-9E0F-996E561D2136}" srcOrd="0" destOrd="0" presId="urn:microsoft.com/office/officeart/2005/8/layout/hierarchy2"/>
    <dgm:cxn modelId="{673888F2-88B9-40D2-BAF2-96771C5807D5}" type="presParOf" srcId="{55A5B7A1-5800-4346-9E0F-996E561D2136}" destId="{6442C338-451E-4B70-B50B-CFA3B3FD381A}" srcOrd="0" destOrd="0" presId="urn:microsoft.com/office/officeart/2005/8/layout/hierarchy2"/>
    <dgm:cxn modelId="{EF3FB92A-A128-490A-9C8B-56B8594C8B77}" type="presParOf" srcId="{BBC046F5-779D-424D-8AF1-E9F60BBE3FBD}" destId="{2EF7F8E3-DC00-44AD-98B1-FCAD26E15DE6}" srcOrd="1" destOrd="0" presId="urn:microsoft.com/office/officeart/2005/8/layout/hierarchy2"/>
    <dgm:cxn modelId="{C58FEB8B-F7D7-4DC3-8C3F-B4307B9E3A89}" type="presParOf" srcId="{2EF7F8E3-DC00-44AD-98B1-FCAD26E15DE6}" destId="{28328867-5EB4-42A3-A2FB-7560C1A41BFF}" srcOrd="0" destOrd="0" presId="urn:microsoft.com/office/officeart/2005/8/layout/hierarchy2"/>
    <dgm:cxn modelId="{E804CC37-768D-4C20-8ADC-9ADC3A6E0800}" type="presParOf" srcId="{2EF7F8E3-DC00-44AD-98B1-FCAD26E15DE6}" destId="{03F15190-3FE6-4045-A586-CE6ADA80BF06}" srcOrd="1" destOrd="0" presId="urn:microsoft.com/office/officeart/2005/8/layout/hierarchy2"/>
    <dgm:cxn modelId="{F4771F63-242E-41BF-A9FC-DF194AAAAF75}" type="presParOf" srcId="{BBC046F5-779D-424D-8AF1-E9F60BBE3FBD}" destId="{4FCAE5CA-14DD-46FD-A080-2A99156F1A7D}" srcOrd="2" destOrd="0" presId="urn:microsoft.com/office/officeart/2005/8/layout/hierarchy2"/>
    <dgm:cxn modelId="{AF3BC264-20A0-45A0-A0E5-AF3A7BB900B6}" type="presParOf" srcId="{4FCAE5CA-14DD-46FD-A080-2A99156F1A7D}" destId="{878B9584-B943-43EE-8184-0C8015953DE6}" srcOrd="0" destOrd="0" presId="urn:microsoft.com/office/officeart/2005/8/layout/hierarchy2"/>
    <dgm:cxn modelId="{9AD9535C-9585-476E-B6AA-4C9199A366DB}" type="presParOf" srcId="{BBC046F5-779D-424D-8AF1-E9F60BBE3FBD}" destId="{698CD3FD-DF9D-4635-B541-9765D0928376}" srcOrd="3" destOrd="0" presId="urn:microsoft.com/office/officeart/2005/8/layout/hierarchy2"/>
    <dgm:cxn modelId="{E544E27F-44BC-4FCB-81E2-FEDB02FC777A}" type="presParOf" srcId="{698CD3FD-DF9D-4635-B541-9765D0928376}" destId="{5591F12A-8E97-485F-A7EF-2CBD1E30D74A}" srcOrd="0" destOrd="0" presId="urn:microsoft.com/office/officeart/2005/8/layout/hierarchy2"/>
    <dgm:cxn modelId="{E60F2A0F-EF8C-4569-835F-0194A939E8F5}" type="presParOf" srcId="{698CD3FD-DF9D-4635-B541-9765D0928376}" destId="{768B9E67-2A41-49D6-A5E3-031C55F6A717}" srcOrd="1" destOrd="0" presId="urn:microsoft.com/office/officeart/2005/8/layout/hierarchy2"/>
    <dgm:cxn modelId="{F5DA0167-5D09-47F0-AFDF-F70E64368EE3}" type="presParOf" srcId="{AD45FF63-8449-4B24-AEB1-016D93C06F10}" destId="{A57B4513-202F-4070-B239-99C6949522B2}" srcOrd="2" destOrd="0" presId="urn:microsoft.com/office/officeart/2005/8/layout/hierarchy2"/>
    <dgm:cxn modelId="{DE85C449-215E-4E9A-94CC-2C5A321B0310}" type="presParOf" srcId="{A57B4513-202F-4070-B239-99C6949522B2}" destId="{D67541FA-36D9-49A6-883E-4A324D4D30AB}" srcOrd="0" destOrd="0" presId="urn:microsoft.com/office/officeart/2005/8/layout/hierarchy2"/>
    <dgm:cxn modelId="{12E6CF16-3565-47DE-842D-5E676813579A}" type="presParOf" srcId="{AD45FF63-8449-4B24-AEB1-016D93C06F10}" destId="{721D90FA-8033-413C-A364-AB3428B68789}" srcOrd="3" destOrd="0" presId="urn:microsoft.com/office/officeart/2005/8/layout/hierarchy2"/>
    <dgm:cxn modelId="{43263BBD-DE41-48C2-8D5C-81548412D947}" type="presParOf" srcId="{721D90FA-8033-413C-A364-AB3428B68789}" destId="{24554EC8-8BE3-4B97-81C7-6F6EBC48FE20}" srcOrd="0" destOrd="0" presId="urn:microsoft.com/office/officeart/2005/8/layout/hierarchy2"/>
    <dgm:cxn modelId="{EFF8A077-A560-4237-9493-9B8F2F2E9BC9}" type="presParOf" srcId="{721D90FA-8033-413C-A364-AB3428B68789}" destId="{1748E590-F4A4-4032-A738-8CF0303FB8B7}" srcOrd="1" destOrd="0" presId="urn:microsoft.com/office/officeart/2005/8/layout/hierarchy2"/>
    <dgm:cxn modelId="{D10346D9-7B3C-458B-8C9C-94ACC96E4D69}" type="presParOf" srcId="{1748E590-F4A4-4032-A738-8CF0303FB8B7}" destId="{2BE77A55-C705-426B-A569-CBD42E62F014}" srcOrd="0" destOrd="0" presId="urn:microsoft.com/office/officeart/2005/8/layout/hierarchy2"/>
    <dgm:cxn modelId="{2892AD1C-0882-4EFF-B003-15FB7566D9B3}" type="presParOf" srcId="{2BE77A55-C705-426B-A569-CBD42E62F014}" destId="{FC7BE804-A4AE-498D-9AFB-7098F84BFBBB}" srcOrd="0" destOrd="0" presId="urn:microsoft.com/office/officeart/2005/8/layout/hierarchy2"/>
    <dgm:cxn modelId="{2D7934E2-9D0E-473A-B54E-27C50C2D7206}" type="presParOf" srcId="{1748E590-F4A4-4032-A738-8CF0303FB8B7}" destId="{8DFEAF11-95A7-4D2E-92EE-626FBDC9F3DB}" srcOrd="1" destOrd="0" presId="urn:microsoft.com/office/officeart/2005/8/layout/hierarchy2"/>
    <dgm:cxn modelId="{BEAD217B-DCFE-4209-A219-788F0C1E4260}" type="presParOf" srcId="{8DFEAF11-95A7-4D2E-92EE-626FBDC9F3DB}" destId="{92B58613-800C-42B5-85CC-B33753E6D89C}" srcOrd="0" destOrd="0" presId="urn:microsoft.com/office/officeart/2005/8/layout/hierarchy2"/>
    <dgm:cxn modelId="{179B2529-AD07-4029-BF75-9C6E91408BE0}" type="presParOf" srcId="{8DFEAF11-95A7-4D2E-92EE-626FBDC9F3DB}" destId="{CDAA33AA-027D-434E-A60A-E3A80356FAD4}" srcOrd="1" destOrd="0" presId="urn:microsoft.com/office/officeart/2005/8/layout/hierarchy2"/>
    <dgm:cxn modelId="{A3E68C4D-A8BC-4138-9899-84B434C612CC}" type="presParOf" srcId="{A879EC0C-EAF9-45EA-983F-C4BE978A4489}" destId="{387E9264-46F7-4AD8-86FF-11E8C91F7F5B}" srcOrd="1" destOrd="0" presId="urn:microsoft.com/office/officeart/2005/8/layout/hierarchy2"/>
    <dgm:cxn modelId="{3BB77469-7464-44D5-8A7E-158A5A4DAEB1}" type="presParOf" srcId="{387E9264-46F7-4AD8-86FF-11E8C91F7F5B}" destId="{7DFFFD39-CA2B-41EF-9779-92E22E8D6D8B}" srcOrd="0" destOrd="0" presId="urn:microsoft.com/office/officeart/2005/8/layout/hierarchy2"/>
    <dgm:cxn modelId="{4997FE24-84DA-4DC9-8DBE-124E80C9B529}" type="presParOf" srcId="{387E9264-46F7-4AD8-86FF-11E8C91F7F5B}" destId="{A88E5743-B514-4E05-8EEF-F321A27BD05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FFD27-E787-4D88-AD21-0A9341107F10}">
      <dsp:nvSpPr>
        <dsp:cNvPr id="0" name=""/>
        <dsp:cNvSpPr/>
      </dsp:nvSpPr>
      <dsp:spPr>
        <a:xfrm>
          <a:off x="550795" y="0"/>
          <a:ext cx="6039070" cy="528035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3262375-66FA-4A5A-A79E-AB75AC839676}">
      <dsp:nvSpPr>
        <dsp:cNvPr id="0" name=""/>
        <dsp:cNvSpPr/>
      </dsp:nvSpPr>
      <dsp:spPr>
        <a:xfrm>
          <a:off x="246395" y="1598596"/>
          <a:ext cx="3219357" cy="21121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ГИА -9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(ОГЭ - математика, русский язык  +     2 по выбору)</a:t>
          </a:r>
        </a:p>
      </dsp:txBody>
      <dsp:txXfrm>
        <a:off x="349501" y="1701702"/>
        <a:ext cx="3013145" cy="1905930"/>
      </dsp:txXfrm>
    </dsp:sp>
    <dsp:sp modelId="{902B4E1B-D19B-4C71-AE66-3339BA6695B1}">
      <dsp:nvSpPr>
        <dsp:cNvPr id="0" name=""/>
        <dsp:cNvSpPr/>
      </dsp:nvSpPr>
      <dsp:spPr>
        <a:xfrm>
          <a:off x="3639036" y="1584106"/>
          <a:ext cx="3219357" cy="21121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/>
            <a:t>Аттестат об основном общем образовании</a:t>
          </a:r>
        </a:p>
      </dsp:txBody>
      <dsp:txXfrm>
        <a:off x="3742142" y="1687212"/>
        <a:ext cx="3013145" cy="1905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AC764-7FB1-4973-B45D-6ED24EBC7587}">
      <dsp:nvSpPr>
        <dsp:cNvPr id="0" name=""/>
        <dsp:cNvSpPr/>
      </dsp:nvSpPr>
      <dsp:spPr>
        <a:xfrm>
          <a:off x="1866" y="1489501"/>
          <a:ext cx="3093920" cy="1546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Оценка в аттестат</a:t>
          </a:r>
        </a:p>
      </dsp:txBody>
      <dsp:txXfrm>
        <a:off x="47175" y="1534810"/>
        <a:ext cx="3003302" cy="1456342"/>
      </dsp:txXfrm>
    </dsp:sp>
    <dsp:sp modelId="{3BCB1BFE-C1CF-471A-9203-911845C573EC}">
      <dsp:nvSpPr>
        <dsp:cNvPr id="0" name=""/>
        <dsp:cNvSpPr/>
      </dsp:nvSpPr>
      <dsp:spPr>
        <a:xfrm rot="19457599">
          <a:off x="2952535" y="1787468"/>
          <a:ext cx="1524069" cy="61523"/>
        </a:xfrm>
        <a:custGeom>
          <a:avLst/>
          <a:gdLst/>
          <a:ahLst/>
          <a:cxnLst/>
          <a:rect l="0" t="0" r="0" b="0"/>
          <a:pathLst>
            <a:path>
              <a:moveTo>
                <a:pt x="0" y="30761"/>
              </a:moveTo>
              <a:lnTo>
                <a:pt x="1524069" y="30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76468" y="1780128"/>
        <a:ext cx="76203" cy="76203"/>
      </dsp:txXfrm>
    </dsp:sp>
    <dsp:sp modelId="{11178DC1-A259-4FC4-94C0-A1E92CB8D3D0}">
      <dsp:nvSpPr>
        <dsp:cNvPr id="0" name=""/>
        <dsp:cNvSpPr/>
      </dsp:nvSpPr>
      <dsp:spPr>
        <a:xfrm>
          <a:off x="4333354" y="599999"/>
          <a:ext cx="3093920" cy="1546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Математика оценка за экзамен</a:t>
          </a:r>
          <a:endParaRPr lang="ru-RU" sz="2100" kern="1200" dirty="0"/>
        </a:p>
      </dsp:txBody>
      <dsp:txXfrm>
        <a:off x="4378663" y="645308"/>
        <a:ext cx="3003302" cy="1456342"/>
      </dsp:txXfrm>
    </dsp:sp>
    <dsp:sp modelId="{55A5B7A1-5800-4346-9E0F-996E561D2136}">
      <dsp:nvSpPr>
        <dsp:cNvPr id="0" name=""/>
        <dsp:cNvSpPr/>
      </dsp:nvSpPr>
      <dsp:spPr>
        <a:xfrm rot="20362238">
          <a:off x="7384815" y="1109420"/>
          <a:ext cx="1324342" cy="61523"/>
        </a:xfrm>
        <a:custGeom>
          <a:avLst/>
          <a:gdLst/>
          <a:ahLst/>
          <a:cxnLst/>
          <a:rect l="0" t="0" r="0" b="0"/>
          <a:pathLst>
            <a:path>
              <a:moveTo>
                <a:pt x="0" y="30761"/>
              </a:moveTo>
              <a:lnTo>
                <a:pt x="1324342" y="307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013878" y="1107073"/>
        <a:ext cx="66217" cy="66217"/>
      </dsp:txXfrm>
    </dsp:sp>
    <dsp:sp modelId="{28328867-5EB4-42A3-A2FB-7560C1A41BFF}">
      <dsp:nvSpPr>
        <dsp:cNvPr id="0" name=""/>
        <dsp:cNvSpPr/>
      </dsp:nvSpPr>
      <dsp:spPr>
        <a:xfrm>
          <a:off x="8666698" y="662411"/>
          <a:ext cx="3093920" cy="488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Алгебра оценка за год</a:t>
          </a:r>
          <a:endParaRPr lang="ru-RU" sz="2100" kern="1200" dirty="0"/>
        </a:p>
      </dsp:txBody>
      <dsp:txXfrm>
        <a:off x="8681019" y="676732"/>
        <a:ext cx="3065278" cy="460305"/>
      </dsp:txXfrm>
    </dsp:sp>
    <dsp:sp modelId="{4FCAE5CA-14DD-46FD-A080-2A99156F1A7D}">
      <dsp:nvSpPr>
        <dsp:cNvPr id="0" name=""/>
        <dsp:cNvSpPr/>
      </dsp:nvSpPr>
      <dsp:spPr>
        <a:xfrm rot="562610">
          <a:off x="7418881" y="1445053"/>
          <a:ext cx="1256209" cy="61523"/>
        </a:xfrm>
        <a:custGeom>
          <a:avLst/>
          <a:gdLst/>
          <a:ahLst/>
          <a:cxnLst/>
          <a:rect l="0" t="0" r="0" b="0"/>
          <a:pathLst>
            <a:path>
              <a:moveTo>
                <a:pt x="0" y="30761"/>
              </a:moveTo>
              <a:lnTo>
                <a:pt x="1256209" y="307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015581" y="1444409"/>
        <a:ext cx="62810" cy="62810"/>
      </dsp:txXfrm>
    </dsp:sp>
    <dsp:sp modelId="{5591F12A-8E97-485F-A7EF-2CBD1E30D74A}">
      <dsp:nvSpPr>
        <dsp:cNvPr id="0" name=""/>
        <dsp:cNvSpPr/>
      </dsp:nvSpPr>
      <dsp:spPr>
        <a:xfrm>
          <a:off x="8666698" y="1352742"/>
          <a:ext cx="3093920" cy="4508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Геометрия оценка за год</a:t>
          </a:r>
        </a:p>
      </dsp:txBody>
      <dsp:txXfrm>
        <a:off x="8679902" y="1365946"/>
        <a:ext cx="3067512" cy="424407"/>
      </dsp:txXfrm>
    </dsp:sp>
    <dsp:sp modelId="{A57B4513-202F-4070-B239-99C6949522B2}">
      <dsp:nvSpPr>
        <dsp:cNvPr id="0" name=""/>
        <dsp:cNvSpPr/>
      </dsp:nvSpPr>
      <dsp:spPr>
        <a:xfrm rot="2142401">
          <a:off x="2952535" y="2676970"/>
          <a:ext cx="1524069" cy="61523"/>
        </a:xfrm>
        <a:custGeom>
          <a:avLst/>
          <a:gdLst/>
          <a:ahLst/>
          <a:cxnLst/>
          <a:rect l="0" t="0" r="0" b="0"/>
          <a:pathLst>
            <a:path>
              <a:moveTo>
                <a:pt x="0" y="30761"/>
              </a:moveTo>
              <a:lnTo>
                <a:pt x="1524069" y="30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76468" y="2669630"/>
        <a:ext cx="76203" cy="76203"/>
      </dsp:txXfrm>
    </dsp:sp>
    <dsp:sp modelId="{24554EC8-8BE3-4B97-81C7-6F6EBC48FE20}">
      <dsp:nvSpPr>
        <dsp:cNvPr id="0" name=""/>
        <dsp:cNvSpPr/>
      </dsp:nvSpPr>
      <dsp:spPr>
        <a:xfrm>
          <a:off x="4333354" y="2379003"/>
          <a:ext cx="3093920" cy="1546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Остальные предметы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/>
            <a:t>оценка за экзамен</a:t>
          </a:r>
          <a:endParaRPr lang="ru-RU" sz="2100" kern="1200" dirty="0"/>
        </a:p>
      </dsp:txBody>
      <dsp:txXfrm>
        <a:off x="4378663" y="2424312"/>
        <a:ext cx="3003302" cy="1456342"/>
      </dsp:txXfrm>
    </dsp:sp>
    <dsp:sp modelId="{2BE77A55-C705-426B-A569-CBD42E62F014}">
      <dsp:nvSpPr>
        <dsp:cNvPr id="0" name=""/>
        <dsp:cNvSpPr/>
      </dsp:nvSpPr>
      <dsp:spPr>
        <a:xfrm rot="874365">
          <a:off x="7406675" y="3282829"/>
          <a:ext cx="1280623" cy="61523"/>
        </a:xfrm>
        <a:custGeom>
          <a:avLst/>
          <a:gdLst/>
          <a:ahLst/>
          <a:cxnLst/>
          <a:rect l="0" t="0" r="0" b="0"/>
          <a:pathLst>
            <a:path>
              <a:moveTo>
                <a:pt x="0" y="30761"/>
              </a:moveTo>
              <a:lnTo>
                <a:pt x="1280623" y="307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8014971" y="3281576"/>
        <a:ext cx="64031" cy="64031"/>
      </dsp:txXfrm>
    </dsp:sp>
    <dsp:sp modelId="{92B58613-800C-42B5-85CC-B33753E6D89C}">
      <dsp:nvSpPr>
        <dsp:cNvPr id="0" name=""/>
        <dsp:cNvSpPr/>
      </dsp:nvSpPr>
      <dsp:spPr>
        <a:xfrm>
          <a:off x="8666698" y="2897327"/>
          <a:ext cx="3093920" cy="11547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 Остальные предметы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 оценка за год</a:t>
          </a:r>
        </a:p>
      </dsp:txBody>
      <dsp:txXfrm>
        <a:off x="8700519" y="2931148"/>
        <a:ext cx="3026278" cy="1087101"/>
      </dsp:txXfrm>
    </dsp:sp>
    <dsp:sp modelId="{7DFFFD39-CA2B-41EF-9779-92E22E8D6D8B}">
      <dsp:nvSpPr>
        <dsp:cNvPr id="0" name=""/>
        <dsp:cNvSpPr/>
      </dsp:nvSpPr>
      <dsp:spPr>
        <a:xfrm>
          <a:off x="8666698" y="2035284"/>
          <a:ext cx="3093920" cy="488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Вероятность </a:t>
          </a:r>
          <a:r>
            <a:rPr lang="ru-RU" sz="2100" kern="1200" dirty="0"/>
            <a:t>оценка за год</a:t>
          </a:r>
        </a:p>
      </dsp:txBody>
      <dsp:txXfrm>
        <a:off x="8681019" y="2049605"/>
        <a:ext cx="3065278" cy="4603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D1E510-95DB-4AE0-82E0-705DBCF25065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A39D-EA05-4838-A509-2FC90AA41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8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02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>
              <a:ea typeface="ＭＳ Ｐゴシック" pitchFamily="34" charset="-128"/>
            </a:endParaRPr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5302AB-7A08-440A-8DD5-DB23102E2357}" type="slidenum">
              <a:rPr lang="ru-RU" altLang="ru-RU"/>
              <a:pPr>
                <a:spcBef>
                  <a:spcPct val="0"/>
                </a:spcBef>
              </a:pPr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2461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2550" y="725488"/>
            <a:ext cx="6451600" cy="36290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8D570C-A26A-48BC-99ED-927CB009A2F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032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Итоговое собеседование направлено на проверку коммуникативной компетенции обучающихся IX классов — умения создавать монологические высказывания на разные темы, принимать участие в диалоге, выразительно читать текст вслух, пересказывать текст с привлечением дополнительной информации.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4B4A9-BDB9-4DC5-BE7E-756D0329E39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36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69A39D-EA05-4838-A509-2FC90AA41AC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85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eaLnBrk="1" hangingPunct="1">
              <a:spcBef>
                <a:spcPct val="0"/>
              </a:spcBef>
            </a:pPr>
            <a:r>
              <a:rPr lang="ru-RU" altLang="ru-RU" dirty="0"/>
              <a:t>Школа не может подготовить</a:t>
            </a:r>
            <a:r>
              <a:rPr lang="ru-RU" altLang="ru-RU" baseline="0" dirty="0"/>
              <a:t> выпускника к экзамену против его желания и без его участия!</a:t>
            </a:r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4A97D-04DC-4F28-8957-491A914940F2}" type="slidenum">
              <a:rPr kumimoji="0" lang="ru-RU" alt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31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8C7FED-DDD4-47AD-88DE-3ACDCB997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C192AE-0CC2-45C1-8EE1-D09CEBBFF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EA09F7-7071-4716-B646-9F002BBA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A83F30-5152-4186-9627-02DA6E94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D87C4C-FB9E-4B16-A69E-03DA6706C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F14F9F9-BDE5-4E0C-B01B-07427D96BD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5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3ECDB-0011-4661-ACEF-52C7F942E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8BC05A-DB83-4F32-9A97-31FF60C0DD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89FB9-2F85-4524-A9F6-01D4CB1C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F361DE-39B5-4835-9FC6-D145FC10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822D5-3DE2-4727-BFDD-F413DC7D5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628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AA48D6-8736-4F0B-84F8-726BA2AED8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CA489B-3498-4236-8B6D-5BAEAC23A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F931BE1-1CEA-46FE-9170-83102AFE7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1310A1-B6AF-44C9-A476-04AE97009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B9236-31EE-4EE2-9004-20CEB0669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974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14E2D-C6AB-4809-B48E-2EB72D4BF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AAE6ED-4E48-4C6E-B021-E56FA9B57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2845FB-7A12-4224-9B0A-8BC5C5D1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1C82D-D4F3-4842-BB8F-7B96F43F0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A775D-003E-4439-BF44-BF5CA4A22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05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C8A52-A2E5-4FAF-B448-41B8F3E61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0776FD1-F8DA-4F7E-8DD4-9D77C0400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C56007-B294-4A5C-9F12-329870841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7B-B04A-4797-BB8C-79ECDE82C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6E1DC2-E1FF-4707-BDBF-9757F146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18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EBE5F-4269-43FB-B384-1C4F14D81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1FFF85-F19A-4C61-B4EC-1C1F5C6B9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5721FC-3BC2-42AB-9B47-8C94105AA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A089DFE-45E7-443A-BD15-FD4F38243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47A32-F9FA-4336-8E4A-0E6D46F86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B25E21-AAFF-4275-99E9-7536B90B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626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A151B-B2AB-40B3-960D-7BC92A896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1658C7-42C3-4377-B725-643F7C81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533BCB-7062-452A-AA08-CFD8C8ECA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113ECC7-765E-4658-9F11-6812EC089E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980AE03-2548-4428-9128-E81BE3D682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C690424-0AD9-4119-A24F-3A2726FB6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4F8421-062F-4A59-8E3E-B446286E3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6A8FCA-AB12-4E52-9C24-375C911F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7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20718-31EF-458B-9914-4F81CBB90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2119691-5DDF-45C8-B92B-5C64DCFF0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0D0A80-B223-42F7-B721-14C9E4412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3750D-5CB7-43F8-9F17-97F5DFB1B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311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983931D-06A8-4481-891A-5D602BFFD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8B495A0-CFC9-449F-9E54-49537029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D61B66-00E4-4D1F-B010-91DCA02DB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198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5DEBF-CE14-4D2D-8845-ACA3DF78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79145D2-D17E-4F3C-9EC0-3E88DE6A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EE8C96B-72E5-4BD2-82ED-9B984DA2E2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22B5BB-012F-47B3-818F-C04D4BB3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BDC9C8-7810-4713-9E18-02CF6EC7B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59722-DEF1-4874-9680-E3885E45B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83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DEE7F-3814-469A-96CE-643B68487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678436-6D68-4603-AAD4-926A2ED44C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A619D1-E778-45B9-9F11-8FC3679DEF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C7176D9-6DC9-4FEA-A8F1-3E9C8BD8B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F4C4CA-D44D-4363-89A9-0EF55F6DA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BEADCD-5AD8-4F6B-AE63-7958F2E72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14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5E4AEC-2044-4C90-A9B0-8AB2AACA2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0CC3DB-5355-462B-B7D1-8BB0BC826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EB7B3E-E3D4-4CDB-8A7E-715571960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0DCE6-BE40-4993-99F0-83D8F091F62A}" type="datetimeFigureOut">
              <a:rPr lang="ru-RU" smtClean="0"/>
              <a:t>17.11.2023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B47388-CC3C-4879-B11D-4C5101403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11FEA-94FA-40F5-A540-37F1A3EFE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380A2-E791-42D1-B1C5-BE8486D59499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9771783-580B-41A0-BE00-37B9A28C2A0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7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CCD27-B628-46E5-9ACB-56130C23F9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18975" y="1046602"/>
            <a:ext cx="6289964" cy="2387600"/>
          </a:xfrm>
        </p:spPr>
        <p:txBody>
          <a:bodyPr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ГОСУДАРСТВЕННАЯ ИТОГОВАЯ АТТЕСТАЦИЯ 2024  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2E4651-4499-4D88-9E31-C34F2CEA2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07526" y="4389800"/>
            <a:ext cx="7019637" cy="1655762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rgbClr val="C00000"/>
                </a:solidFill>
              </a:rPr>
              <a:t>Родительское </a:t>
            </a:r>
            <a:r>
              <a:rPr lang="ru-RU" dirty="0" smtClean="0">
                <a:solidFill>
                  <a:srgbClr val="C00000"/>
                </a:solidFill>
              </a:rPr>
              <a:t>собрание 9-х классов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C00000"/>
                </a:solidFill>
              </a:rPr>
              <a:t> </a:t>
            </a:r>
            <a:endParaRPr lang="ru-RU" dirty="0">
              <a:solidFill>
                <a:srgbClr val="C00000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Филатова С.В., заместитель директора</a:t>
            </a:r>
          </a:p>
        </p:txBody>
      </p:sp>
    </p:spTree>
    <p:extLst>
      <p:ext uri="{BB962C8B-B14F-4D97-AF65-F5344CB8AC3E}">
        <p14:creationId xmlns:p14="http://schemas.microsoft.com/office/powerpoint/2010/main" val="378179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5554" y="269966"/>
            <a:ext cx="9368246" cy="5906997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Если участник ОГЭ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опоздал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экзамен, он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допускается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 сдаче ОГЭ в установленном порядке, при этом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время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окончания экзамена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 продлевается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повторный общий инструктаж не проводится.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Организаторы предоставляют необходимую информацию для заполнения полей бланков ОГЭ.</a:t>
            </a:r>
          </a:p>
          <a:p>
            <a:pPr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Повторно к участию в ОГЭ по данному учебному предмету в дополнительные сроки указанный участник может быть допущен только по решению председателя ГЭК.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709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4469"/>
            <a:ext cx="10515600" cy="1332411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ЗАПРЕЩЕНО!</a:t>
            </a: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1416" y="1306286"/>
            <a:ext cx="9812383" cy="52164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день проведения экзамена (в период с момента входа в ППЭ и до окончания экзамена) участникам запрещается иметь при себе средства связи, электронно-вычислительную технику, фото-, аудио- и видеоаппаратуру, справочные материалы, письменные заметки и иные средства хранения и передачи информации, выносить из аудитории письменные заметки и иные средства хранения и передачи информации. Из ППЭ запрещается выносить экзаменационные материалы, в том числе КИМ и черновики на бумажном или электронном носителях, фотографировать экзаменационные материалы.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6372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8400" y="330926"/>
            <a:ext cx="8915400" cy="5846037"/>
          </a:xfrm>
        </p:spPr>
        <p:txBody>
          <a:bodyPr/>
          <a:lstStyle/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Рекомендуется взять с собой только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 вещи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 ручка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чернилами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цвета.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Разрешенные средства обучения и воспитания.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(при необходимости).</a:t>
            </a:r>
          </a:p>
          <a:p>
            <a:pPr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вещи участники ОГЭ обязаны оставить в специально разрешенном месте для хранения личных вещей до входа в ППЭ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977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984" y="740229"/>
            <a:ext cx="8543108" cy="611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148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982" y="230188"/>
            <a:ext cx="9694817" cy="649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1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92" y="365126"/>
            <a:ext cx="9381308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8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5589" y="836023"/>
            <a:ext cx="9370422" cy="492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4480" y="52895"/>
            <a:ext cx="10515600" cy="52012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Если что то не получилось</a:t>
            </a:r>
            <a:r>
              <a:rPr lang="ru-RU" dirty="0" smtClean="0"/>
              <a:t>…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54480" y="820768"/>
            <a:ext cx="7796784" cy="5238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Получил «2», не завершил экзамен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554480" y="1592387"/>
            <a:ext cx="3279648" cy="5238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1-2 предмета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109972" y="1572561"/>
            <a:ext cx="3468624" cy="5238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3-4 предмета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54480" y="2611748"/>
            <a:ext cx="4395216" cy="52387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Пересдача в резервные  даты 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4480" y="3631109"/>
            <a:ext cx="1615440" cy="1145628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Успешно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Аттестат!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24047" y="3771125"/>
            <a:ext cx="2194560" cy="76771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Получил «2»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593942" y="2929148"/>
            <a:ext cx="5047488" cy="93826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Пересдача в  дополнительный период (сентябрь 2024 года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935480" y="5743995"/>
            <a:ext cx="9366504" cy="821906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Справка об обучении, регистрация на ГИА – 2025 года   </a:t>
            </a:r>
          </a:p>
          <a:p>
            <a:pPr algn="ctr"/>
            <a:r>
              <a:rPr lang="ru-RU" b="1" dirty="0" smtClean="0"/>
              <a:t>(возможна смена экзаменов по выбору)</a:t>
            </a:r>
            <a:endParaRPr lang="ru-RU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536817" y="4433875"/>
            <a:ext cx="2011680" cy="767715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Получил «2»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4808220" y="3068934"/>
            <a:ext cx="301752" cy="66939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8115300" y="1192128"/>
            <a:ext cx="301752" cy="52404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933956" y="2020384"/>
            <a:ext cx="301752" cy="647746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1933956" y="1248594"/>
            <a:ext cx="301752" cy="52404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2084832" y="4089238"/>
            <a:ext cx="428244" cy="37004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084832" y="3068934"/>
            <a:ext cx="301752" cy="59521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8042148" y="1971822"/>
            <a:ext cx="301752" cy="102851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14366174">
            <a:off x="5960923" y="3284179"/>
            <a:ext cx="301752" cy="1137254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9328026" y="4275720"/>
            <a:ext cx="1615440" cy="1145628"/>
          </a:xfrm>
          <a:prstGeom prst="roundRect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Успешно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Аттестат!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9947256" y="4726684"/>
            <a:ext cx="395073" cy="33548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7172134" y="3889233"/>
            <a:ext cx="370523" cy="57004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низ 36"/>
          <p:cNvSpPr/>
          <p:nvPr/>
        </p:nvSpPr>
        <p:spPr>
          <a:xfrm>
            <a:off x="10342329" y="3794810"/>
            <a:ext cx="316992" cy="508001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6593942" y="5138095"/>
            <a:ext cx="301752" cy="669395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14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2680" y="365126"/>
            <a:ext cx="10211119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2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366" y="0"/>
            <a:ext cx="9953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85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705BC-2EA7-85DC-28DD-3A8153D4F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867" y="365125"/>
            <a:ext cx="8262652" cy="1325563"/>
          </a:xfrm>
        </p:spPr>
        <p:txBody>
          <a:bodyPr>
            <a:noAutofit/>
          </a:bodyPr>
          <a:lstStyle/>
          <a:p>
            <a:r>
              <a:rPr lang="ru-RU" sz="32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Latha" pitchFamily="34" charset="0"/>
              </a:rPr>
              <a:t>Нормативно-правовые документы, регламентирующие проведение ГИА</a:t>
            </a:r>
            <a:br>
              <a:rPr lang="ru-RU" sz="3200" b="1" cap="all" spc="-133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Latha" pitchFamily="34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CD45B-5F85-824D-826B-A48915FE8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624" y="1387047"/>
            <a:ext cx="7601639" cy="4765236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>
                <a:solidFill>
                  <a:srgbClr val="1F487C"/>
                </a:solidFill>
              </a:rPr>
              <a:t>Федеральный закон от 29.12.2012 N 273-ФЗ"Об образовании в Российской Федерации"</a:t>
            </a:r>
          </a:p>
          <a:p>
            <a:r>
              <a:rPr lang="ru-RU" sz="1800" b="1" dirty="0">
                <a:solidFill>
                  <a:srgbClr val="1F487C"/>
                </a:solidFill>
              </a:rPr>
              <a:t>Постановление Правительства РФ о формировании и ведении ФИС ГИА и приема в образовательные организации высшего и среднего профессионального образования  и  РИС ГИА….  от 31.08.2013 № 755</a:t>
            </a:r>
          </a:p>
          <a:p>
            <a:endParaRPr lang="ru-RU" sz="1800" b="1" i="0" u="none" strike="noStrike" baseline="0" dirty="0">
              <a:solidFill>
                <a:srgbClr val="1F487C"/>
              </a:solidFill>
              <a:latin typeface="Times New Roman" panose="02020603050405020304" pitchFamily="18" charset="0"/>
            </a:endParaRPr>
          </a:p>
          <a:p>
            <a:r>
              <a:rPr lang="ru-RU" sz="1800" b="1" i="0" u="none" strike="noStrike" baseline="0" dirty="0">
                <a:solidFill>
                  <a:srgbClr val="1F487C"/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от 4 апреля 2023 г.  № 233/552 </a:t>
            </a:r>
            <a:endParaRPr lang="ru-RU" sz="1800" b="0" i="0" u="none" strike="noStrike" baseline="0" dirty="0">
              <a:solidFill>
                <a:srgbClr val="1F487C"/>
              </a:solidFill>
            </a:endParaRPr>
          </a:p>
          <a:p>
            <a:r>
              <a:rPr lang="ru-RU" sz="1800" b="0" i="0" u="none" strike="noStrike" baseline="0" dirty="0">
                <a:solidFill>
                  <a:srgbClr val="1F487C"/>
                </a:solidFill>
              </a:rPr>
              <a:t>«Об утверждении Порядка проведения государственной итоговой аттестации по образовательным программам среднего общего образования»</a:t>
            </a:r>
          </a:p>
          <a:p>
            <a:endParaRPr lang="ru-RU" sz="1800" dirty="0">
              <a:solidFill>
                <a:srgbClr val="1F487C"/>
              </a:solidFill>
            </a:endParaRPr>
          </a:p>
          <a:p>
            <a:pPr algn="l"/>
            <a:endParaRPr lang="ru-RU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ru-RU" sz="1800" b="1" i="0" u="none" strike="noStrike" baseline="0" dirty="0">
                <a:solidFill>
                  <a:srgbClr val="1F487C"/>
                </a:solidFill>
              </a:rPr>
              <a:t>Приказ Министерства просвещения Российской Федерации и Федеральной службы по надзору в сфере образования и науки от 4 апреля 2023 г.  № 232/551 </a:t>
            </a:r>
            <a:endParaRPr lang="ru-RU" sz="1800" b="0" i="0" u="none" strike="noStrike" baseline="0" dirty="0">
              <a:solidFill>
                <a:srgbClr val="1F487C"/>
              </a:solidFill>
            </a:endParaRPr>
          </a:p>
          <a:p>
            <a:r>
              <a:rPr lang="ru-RU" sz="1800" b="0" i="0" u="none" strike="noStrike" baseline="0" dirty="0">
                <a:solidFill>
                  <a:srgbClr val="1F487C"/>
                </a:solidFill>
              </a:rPr>
              <a:t>«Об утверждении Порядка проведения государственной итоговой аттестации по образовательным программам основного общего образования»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485C44-D17A-8903-05D7-F78C7282D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9255" y="2898473"/>
            <a:ext cx="1276709" cy="126808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48BC3C-B644-D95F-4EF1-DDDDFE36C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255" y="4524203"/>
            <a:ext cx="1276709" cy="126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9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120" y="475488"/>
            <a:ext cx="7632192" cy="5180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Родители также могут оказать помощь выпускнику в подготовке к Государственной итоговой аттестации: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867" b="1" dirty="0">
              <a:solidFill>
                <a:srgbClr val="5B9BD5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систематический контроль успеваемости во взаимодействии с образовательной организацией;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стимулирование 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систематической работы </a:t>
            </a: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ученика; 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и поддержка уверенности учащегося в своих силах;</a:t>
            </a:r>
          </a:p>
          <a:p>
            <a:pPr marL="237061" indent="-237061" algn="just" defTabSz="914377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 smtClean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содействие </a:t>
            </a:r>
            <a:r>
              <a:rPr lang="ru-RU" sz="2400" b="1" dirty="0">
                <a:solidFill>
                  <a:srgbClr val="5B9BD5">
                    <a:lumMod val="75000"/>
                  </a:srgbClr>
                </a:solidFill>
                <a:cs typeface="Times New Roman" panose="02020603050405020304" pitchFamily="18" charset="0"/>
              </a:rPr>
              <a:t>формированию понимания у ученика ответственности за своё образование, а также бесперспективности шпаргалок и иных запрещённых к использованию на ГИА источников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74488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18835-1BE3-FC48-96A4-914D7F9A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576" y="176131"/>
            <a:ext cx="9018224" cy="1325563"/>
          </a:xfrm>
        </p:spPr>
        <p:txBody>
          <a:bodyPr>
            <a:normAutofit/>
          </a:bodyPr>
          <a:lstStyle/>
          <a:p>
            <a:r>
              <a:rPr lang="ru-RU" sz="4000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в разработке…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F64BF5B-3CF9-E07B-5980-D618CCB7C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7024" y="1296816"/>
            <a:ext cx="4942754" cy="5469744"/>
          </a:xfrm>
          <a:prstGeom prst="rect">
            <a:avLst/>
          </a:prstGeom>
          <a:ln cmpd="dbl">
            <a:solidFill>
              <a:srgbClr val="143B84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fira_sanslight"/>
              </a:rPr>
              <a:t>Приказ </a:t>
            </a:r>
            <a:r>
              <a:rPr lang="ru-RU" dirty="0" err="1">
                <a:solidFill>
                  <a:srgbClr val="002060"/>
                </a:solidFill>
                <a:latin typeface="fira_sanslight"/>
              </a:rPr>
              <a:t>Минпросвещения</a:t>
            </a:r>
            <a:r>
              <a:rPr lang="ru-RU" dirty="0">
                <a:solidFill>
                  <a:srgbClr val="002060"/>
                </a:solidFill>
                <a:latin typeface="fira_sanslight"/>
              </a:rPr>
              <a:t> России и Рособрнадзора «Об утверждении единого расписания и продолжительности проведения </a:t>
            </a:r>
            <a:r>
              <a:rPr lang="ru-RU" b="1" dirty="0">
                <a:solidFill>
                  <a:srgbClr val="002060"/>
                </a:solidFill>
                <a:latin typeface="fira_sanslight"/>
              </a:rPr>
              <a:t>единого государственного экзамена </a:t>
            </a:r>
            <a:r>
              <a:rPr lang="ru-RU" dirty="0">
                <a:solidFill>
                  <a:srgbClr val="002060"/>
                </a:solidFill>
                <a:latin typeface="fira_sanslight"/>
              </a:rPr>
              <a:t>по каждому учебному предмету, требований к использованию средств обучения и воспитания при его проведении в 2024 году»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9C312128-B526-7B47-00D2-27157A872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8896" y="1296816"/>
            <a:ext cx="4873336" cy="5469744"/>
          </a:xfrm>
          <a:prstGeom prst="rect">
            <a:avLst/>
          </a:prstGeom>
          <a:ln w="0" cmpd="thickThin">
            <a:solidFill>
              <a:srgbClr val="143B84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444444"/>
                </a:solidFill>
                <a:latin typeface="fira_sanslight"/>
              </a:rPr>
              <a:t>Приказ </a:t>
            </a:r>
            <a:r>
              <a:rPr lang="ru-RU" dirty="0" err="1">
                <a:solidFill>
                  <a:srgbClr val="444444"/>
                </a:solidFill>
                <a:latin typeface="fira_sanslight"/>
              </a:rPr>
              <a:t>Минпросвещения</a:t>
            </a:r>
            <a:r>
              <a:rPr lang="ru-RU" dirty="0">
                <a:solidFill>
                  <a:srgbClr val="444444"/>
                </a:solidFill>
                <a:latin typeface="fira_sanslight"/>
              </a:rPr>
              <a:t> России и Рособрнадзора «Об утверждении единого расписания и продолжительности проведения </a:t>
            </a:r>
            <a:r>
              <a:rPr lang="ru-RU" b="1" dirty="0">
                <a:solidFill>
                  <a:srgbClr val="444444"/>
                </a:solidFill>
                <a:latin typeface="fira_sanslight"/>
              </a:rPr>
              <a:t>основного государственного экзамена </a:t>
            </a:r>
            <a:r>
              <a:rPr lang="ru-RU" dirty="0">
                <a:solidFill>
                  <a:srgbClr val="444444"/>
                </a:solidFill>
                <a:latin typeface="fira_sanslight"/>
              </a:rPr>
              <a:t>по каждому учебному предмету, требований к использованию средств обучения и воспитания при его проведении в 2024 году»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87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074042" y="962900"/>
            <a:ext cx="4043917" cy="503237"/>
          </a:xfrm>
          <a:prstGeom prst="roundRect">
            <a:avLst>
              <a:gd name="adj" fmla="val 46536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bg1"/>
                </a:solidFill>
              </a:rPr>
              <a:t>УЧАСТНИКИ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19667" y="2060576"/>
            <a:ext cx="10752667" cy="2607600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1"/>
                </a:solidFill>
              </a:rPr>
              <a:t>ОБУЧАЮЩИЕСЯ  </a:t>
            </a:r>
            <a:r>
              <a:rPr lang="ru-RU" sz="3200" b="1" dirty="0" smtClean="0">
                <a:solidFill>
                  <a:schemeClr val="tx1"/>
                </a:solidFill>
              </a:rPr>
              <a:t>9 </a:t>
            </a:r>
            <a:r>
              <a:rPr lang="ru-RU" sz="3200" b="1" dirty="0">
                <a:solidFill>
                  <a:schemeClr val="tx1"/>
                </a:solidFill>
              </a:rPr>
              <a:t>классов 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не имеющие академической задолженности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dirty="0">
                <a:solidFill>
                  <a:schemeClr val="tx1"/>
                </a:solidFill>
              </a:rPr>
              <a:t>выполнившие учебный план в полном объеме</a:t>
            </a:r>
          </a:p>
          <a:p>
            <a:pPr marL="457189" indent="-457189" algn="ctr">
              <a:buFont typeface="Arial" panose="020B0604020202020204" pitchFamily="34" charset="0"/>
              <a:buChar char="•"/>
              <a:defRPr/>
            </a:pPr>
            <a:r>
              <a:rPr lang="ru-RU" sz="3200" b="1" dirty="0">
                <a:solidFill>
                  <a:schemeClr val="tx1"/>
                </a:solidFill>
              </a:rPr>
              <a:t>получившие «зачет» по </a:t>
            </a:r>
            <a:r>
              <a:rPr lang="ru-RU" sz="3200" b="1" dirty="0" smtClean="0">
                <a:solidFill>
                  <a:schemeClr val="tx1"/>
                </a:solidFill>
              </a:rPr>
              <a:t>итоговому</a:t>
            </a:r>
            <a:endParaRPr lang="ru-RU" sz="32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собеседованию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2684859" y="1729583"/>
            <a:ext cx="423863" cy="514349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3453" y="5103124"/>
            <a:ext cx="10754784" cy="1594093"/>
          </a:xfrm>
          <a:prstGeom prst="round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</a:rPr>
              <a:t>ДОПУСК К ЭКЗАМЕНАМ</a:t>
            </a:r>
          </a:p>
          <a:p>
            <a:pPr algn="ctr" eaLnBrk="1" hangingPunct="1">
              <a:defRPr/>
            </a:pPr>
            <a:r>
              <a:rPr lang="ru-RU" sz="3200" dirty="0">
                <a:solidFill>
                  <a:schemeClr val="tx1"/>
                </a:solidFill>
              </a:rPr>
              <a:t>по решению </a:t>
            </a:r>
            <a:r>
              <a:rPr lang="ru-RU" sz="3200" dirty="0" smtClean="0">
                <a:solidFill>
                  <a:schemeClr val="tx1"/>
                </a:solidFill>
              </a:rPr>
              <a:t>педагогического </a:t>
            </a:r>
            <a:r>
              <a:rPr lang="ru-RU" sz="3200" dirty="0">
                <a:solidFill>
                  <a:schemeClr val="tx1"/>
                </a:solidFill>
              </a:rPr>
              <a:t>совета</a:t>
            </a:r>
          </a:p>
          <a:p>
            <a:pPr algn="ctr" eaLnBrk="1" hangingPunct="1">
              <a:defRPr/>
            </a:pPr>
            <a:r>
              <a:rPr lang="ru-RU" sz="3200" dirty="0">
                <a:solidFill>
                  <a:schemeClr val="tx1"/>
                </a:solidFill>
              </a:rPr>
              <a:t>образовательной организации </a:t>
            </a:r>
            <a:r>
              <a:rPr lang="ru-RU" sz="3200" dirty="0" smtClean="0">
                <a:solidFill>
                  <a:schemeClr val="tx1"/>
                </a:solidFill>
              </a:rPr>
              <a:t>(май)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2658919" y="4771350"/>
            <a:ext cx="423863" cy="514351"/>
          </a:xfrm>
          <a:prstGeom prst="rightArrow">
            <a:avLst/>
          </a:prstGeom>
          <a:solidFill>
            <a:srgbClr val="A3D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4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FC6F3E-0B35-4E2E-804A-A1D7E7363BE4}"/>
              </a:ext>
            </a:extLst>
          </p:cNvPr>
          <p:cNvSpPr txBox="1"/>
          <p:nvPr/>
        </p:nvSpPr>
        <p:spPr>
          <a:xfrm>
            <a:off x="10321448" y="1918930"/>
            <a:ext cx="1377862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67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mos.ru</a:t>
            </a:r>
            <a:endParaRPr lang="ru-RU" sz="2667" dirty="0"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68CC3C-1942-4338-80C7-EEDF4E473B81}"/>
              </a:ext>
            </a:extLst>
          </p:cNvPr>
          <p:cNvSpPr txBox="1"/>
          <p:nvPr/>
        </p:nvSpPr>
        <p:spPr>
          <a:xfrm>
            <a:off x="9359494" y="1249410"/>
            <a:ext cx="27281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Уведомление об участии –в ЛК </a:t>
            </a:r>
          </a:p>
        </p:txBody>
      </p:sp>
    </p:spTree>
    <p:extLst>
      <p:ext uri="{BB962C8B-B14F-4D97-AF65-F5344CB8AC3E}">
        <p14:creationId xmlns:p14="http://schemas.microsoft.com/office/powerpoint/2010/main" val="2666138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80457" y="290886"/>
            <a:ext cx="7780385" cy="535531"/>
          </a:xfrm>
          <a:noFill/>
        </p:spPr>
        <p:txBody>
          <a:bodyPr wrap="square" rtlCol="0">
            <a:spAutoFit/>
          </a:bodyPr>
          <a:lstStyle/>
          <a:p>
            <a:r>
              <a:rPr lang="ru-RU" sz="3200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Регистрация и выбор экзамена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11089221" y="459318"/>
            <a:ext cx="817033" cy="215900"/>
          </a:xfrm>
        </p:spPr>
        <p:txBody>
          <a:bodyPr/>
          <a:lstStyle/>
          <a:p>
            <a:pPr>
              <a:defRPr/>
            </a:pPr>
            <a:fld id="{19913D38-6334-43DA-A71E-E594916913D0}" type="slidenum">
              <a:rPr lang="ru-RU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345395" y="1959815"/>
            <a:ext cx="4128459" cy="2381471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Регистрация на ОГЭ и выбор экзаменов </a:t>
            </a:r>
            <a:endParaRPr lang="ru-RU" sz="2667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Рекомендованный срок </a:t>
            </a:r>
          </a:p>
          <a:p>
            <a:pPr algn="ctr">
              <a:defRPr/>
            </a:pPr>
            <a:r>
              <a:rPr lang="ru-RU" sz="2667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1-15 ноября 2023 года</a:t>
            </a:r>
          </a:p>
          <a:p>
            <a:pPr algn="ctr">
              <a:defRPr/>
            </a:pP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возможный срок  до </a:t>
            </a:r>
            <a:endParaRPr lang="ru-RU" sz="24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 марта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2024 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года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054720" y="1447933"/>
            <a:ext cx="5953327" cy="1590647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67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Обязательные предметы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русский язык и математика</a:t>
            </a:r>
          </a:p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+ 2 предмета </a:t>
            </a:r>
            <a:r>
              <a:rPr lang="ru-RU" sz="2400" b="1" dirty="0">
                <a:solidFill>
                  <a:srgbClr val="FF0000"/>
                </a:solidFill>
              </a:rPr>
              <a:t>по выбору</a:t>
            </a:r>
            <a:r>
              <a:rPr lang="ru-RU" sz="2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endParaRPr lang="ru-RU" sz="2667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33031" y="5124677"/>
            <a:ext cx="10556188" cy="1618956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Участники 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с инвалидностью 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ОВЗ (заключение ЦПМПК) </a:t>
            </a:r>
            <a:r>
              <a:rPr lang="ru-RU" sz="2667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имеют право </a:t>
            </a:r>
            <a:r>
              <a:rPr lang="ru-RU" sz="2667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выбора 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ОГЭ или ГВЭ (2 экзамена</a:t>
            </a:r>
            <a:r>
              <a:rPr lang="ru-RU" sz="2667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)</a:t>
            </a:r>
            <a:endParaRPr lang="ru-RU" sz="2667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" name="Picture 2" descr="3D White инвалида бизнес с ноутбуком на ногах, работая с напарником 3D изображение изолированных белом фоне Фотография, картин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95" y="5902939"/>
            <a:ext cx="915987" cy="8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трелка вниз 1">
            <a:extLst>
              <a:ext uri="{FF2B5EF4-FFF2-40B4-BE49-F238E27FC236}">
                <a16:creationId xmlns:a16="http://schemas.microsoft.com/office/drawing/2014/main" id="{BF9B9A00-DF35-4A6C-A70B-283B9F2ADEE7}"/>
              </a:ext>
            </a:extLst>
          </p:cNvPr>
          <p:cNvSpPr/>
          <p:nvPr/>
        </p:nvSpPr>
        <p:spPr>
          <a:xfrm rot="16200000">
            <a:off x="4653387" y="1981235"/>
            <a:ext cx="246759" cy="60582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74A9044-A3CB-4ADA-B236-E880128F1815}"/>
              </a:ext>
            </a:extLst>
          </p:cNvPr>
          <p:cNvSpPr/>
          <p:nvPr/>
        </p:nvSpPr>
        <p:spPr>
          <a:xfrm>
            <a:off x="5046610" y="3190917"/>
            <a:ext cx="5961437" cy="1727612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До 1 марта  возможно внести </a:t>
            </a:r>
            <a:r>
              <a:rPr lang="ru-RU" sz="2667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изменения</a:t>
            </a:r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Не создавать новое заявление, а вносить изменение в имеющееся </a:t>
            </a:r>
          </a:p>
        </p:txBody>
      </p:sp>
      <p:sp>
        <p:nvSpPr>
          <p:cNvPr id="18" name="Стрелка вниз 1">
            <a:extLst>
              <a:ext uri="{FF2B5EF4-FFF2-40B4-BE49-F238E27FC236}">
                <a16:creationId xmlns:a16="http://schemas.microsoft.com/office/drawing/2014/main" id="{D633903E-6F77-4948-813F-7E9F85535777}"/>
              </a:ext>
            </a:extLst>
          </p:cNvPr>
          <p:cNvSpPr/>
          <p:nvPr/>
        </p:nvSpPr>
        <p:spPr>
          <a:xfrm rot="16200000">
            <a:off x="4683982" y="3385801"/>
            <a:ext cx="246759" cy="605825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6A7FB56-D902-4665-816B-0708006A6635}"/>
              </a:ext>
            </a:extLst>
          </p:cNvPr>
          <p:cNvSpPr/>
          <p:nvPr/>
        </p:nvSpPr>
        <p:spPr>
          <a:xfrm>
            <a:off x="10644258" y="3440321"/>
            <a:ext cx="111513" cy="861774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/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BE4CD7-D2CC-49B0-9751-A43983A19B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95" y="639331"/>
            <a:ext cx="1276207" cy="108924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9042EE-E629-4DF2-88C0-C01771346F48}"/>
              </a:ext>
            </a:extLst>
          </p:cNvPr>
          <p:cNvSpPr txBox="1"/>
          <p:nvPr/>
        </p:nvSpPr>
        <p:spPr>
          <a:xfrm>
            <a:off x="1503491" y="790945"/>
            <a:ext cx="94161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4 экзамена,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оценивание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по 5-ти бальной шкале</a:t>
            </a:r>
          </a:p>
        </p:txBody>
      </p:sp>
    </p:spTree>
    <p:extLst>
      <p:ext uri="{BB962C8B-B14F-4D97-AF65-F5344CB8AC3E}">
        <p14:creationId xmlns:p14="http://schemas.microsoft.com/office/powerpoint/2010/main" val="18206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DA23A9A-C647-42A2-95DD-E657A0246971}"/>
              </a:ext>
            </a:extLst>
          </p:cNvPr>
          <p:cNvSpPr txBox="1"/>
          <p:nvPr/>
        </p:nvSpPr>
        <p:spPr>
          <a:xfrm>
            <a:off x="1957219" y="-93892"/>
            <a:ext cx="76527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067" b="1" cap="all" spc="-133" dirty="0" smtClean="0">
                <a:solidFill>
                  <a:srgbClr val="00A6EB"/>
                </a:solidFill>
                <a:cs typeface="Latha" pitchFamily="34" charset="0"/>
              </a:rPr>
              <a:t> </a:t>
            </a:r>
            <a:r>
              <a:rPr lang="ru-RU" sz="4000" b="1" cap="all" spc="-133" dirty="0">
                <a:solidFill>
                  <a:srgbClr val="002060"/>
                </a:solidFill>
                <a:latin typeface="+mj-lt"/>
                <a:ea typeface="+mj-ea"/>
                <a:cs typeface="Latha" pitchFamily="34" charset="0"/>
              </a:rPr>
              <a:t>Итоговое собеседование– допуск к </a:t>
            </a:r>
            <a:r>
              <a:rPr lang="ru-RU" sz="4000" b="1" cap="all" spc="-133" dirty="0" smtClean="0">
                <a:solidFill>
                  <a:srgbClr val="002060"/>
                </a:solidFill>
                <a:latin typeface="+mj-lt"/>
                <a:ea typeface="+mj-ea"/>
                <a:cs typeface="Latha" pitchFamily="34" charset="0"/>
              </a:rPr>
              <a:t>ГИА-9</a:t>
            </a:r>
            <a:endParaRPr lang="ru-RU" sz="4000" b="1" cap="all" spc="-133" dirty="0">
              <a:solidFill>
                <a:srgbClr val="002060"/>
              </a:solidFill>
              <a:latin typeface="+mj-lt"/>
              <a:ea typeface="+mj-ea"/>
              <a:cs typeface="Lath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4786" y="1357541"/>
            <a:ext cx="40389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14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февраля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2024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года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474308" y="2071929"/>
            <a:ext cx="3861395" cy="2702839"/>
          </a:xfrm>
          <a:prstGeom prst="downArrow">
            <a:avLst>
              <a:gd name="adj1" fmla="val 60447"/>
              <a:gd name="adj2" fmla="val 50000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Отсутствие по уважительной причине; «незачет»; удаление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4157" y="4804295"/>
            <a:ext cx="3585277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sz="3200" b="1" dirty="0" smtClean="0"/>
              <a:t>13 </a:t>
            </a:r>
            <a:r>
              <a:rPr lang="ru-RU" sz="3200" b="1" dirty="0"/>
              <a:t>марта </a:t>
            </a:r>
            <a:r>
              <a:rPr lang="ru-RU" sz="3200" b="1" dirty="0" smtClean="0"/>
              <a:t>2024 </a:t>
            </a:r>
            <a:r>
              <a:rPr lang="ru-RU" sz="3200" b="1" dirty="0"/>
              <a:t>года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7220" y="5829267"/>
            <a:ext cx="3771032" cy="5847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ru-RU" sz="3200" b="1" dirty="0"/>
              <a:t>15 </a:t>
            </a:r>
            <a:r>
              <a:rPr lang="ru-RU" sz="3200" b="1" dirty="0" smtClean="0"/>
              <a:t>апреля 2024 </a:t>
            </a:r>
            <a:r>
              <a:rPr lang="ru-RU" sz="3200" b="1" dirty="0"/>
              <a:t>года</a:t>
            </a:r>
          </a:p>
        </p:txBody>
      </p:sp>
      <p:sp>
        <p:nvSpPr>
          <p:cNvPr id="12" name="Стрелка вправо с вырезом 11"/>
          <p:cNvSpPr/>
          <p:nvPr/>
        </p:nvSpPr>
        <p:spPr>
          <a:xfrm rot="5400000">
            <a:off x="2260195" y="5482123"/>
            <a:ext cx="333203" cy="28700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15" name="Прямоугольник 14"/>
          <p:cNvSpPr/>
          <p:nvPr/>
        </p:nvSpPr>
        <p:spPr>
          <a:xfrm>
            <a:off x="5327914" y="5237586"/>
            <a:ext cx="6720747" cy="1528140"/>
          </a:xfrm>
          <a:prstGeom prst="rect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667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Участники с ОВЗ </a:t>
            </a:r>
            <a:r>
              <a:rPr lang="ru-RU" sz="2667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(справка, заключение  </a:t>
            </a:r>
            <a:r>
              <a:rPr lang="ru-RU" sz="2667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           ПМПК</a:t>
            </a:r>
            <a:r>
              <a:rPr lang="ru-RU" sz="2667" i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)</a:t>
            </a:r>
            <a:r>
              <a:rPr lang="ru-RU" sz="2667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: особые условия</a:t>
            </a:r>
            <a:r>
              <a:rPr lang="ru-RU" sz="2667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;</a:t>
            </a:r>
          </a:p>
          <a:p>
            <a:pPr algn="ctr"/>
            <a:r>
              <a:rPr lang="ru-RU" sz="2667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2667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продолжительность +30 минут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727" y="5780484"/>
            <a:ext cx="918544" cy="837256"/>
          </a:xfrm>
          <a:prstGeom prst="rect">
            <a:avLst/>
          </a:prstGeom>
        </p:spPr>
      </p:pic>
      <p:sp>
        <p:nvSpPr>
          <p:cNvPr id="16" name="AutoShape 2" descr="https://static.tildacdn.com/tild3836-3238-4661-b862-306135323337/fipi-logo-org.svg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9984" y="1157851"/>
            <a:ext cx="761137" cy="1087339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5568316" y="1752747"/>
            <a:ext cx="6059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https://fipi.ru/itogovoye-sobesedovaniye</a:t>
            </a:r>
            <a:endParaRPr lang="ru-RU" sz="2400" dirty="0"/>
          </a:p>
        </p:txBody>
      </p:sp>
      <p:pic>
        <p:nvPicPr>
          <p:cNvPr id="1028" name="Picture 4" descr="http://qrcoder.ru/code/?https%3A%2F%2Ffipi.ru%2Fitogovoye-sobesedovaniye&amp;4&amp;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061" y="2456156"/>
            <a:ext cx="1879600" cy="187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23499" y="2900797"/>
            <a:ext cx="158042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67" dirty="0"/>
              <a:t>15 минут</a:t>
            </a:r>
          </a:p>
        </p:txBody>
      </p:sp>
      <p:pic>
        <p:nvPicPr>
          <p:cNvPr id="1026" name="Picture 2" descr="https://storage.myseldon.com/news-pict-83/830642605EFA42A7E4AB00399661849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681" y="2313472"/>
            <a:ext cx="3872272" cy="209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dnevnikmastera.ru/sites/default/files/styles/780w/public/photoart/kak_narisovat_chasy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252" y="1998968"/>
            <a:ext cx="885913" cy="92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72684" y="4705481"/>
            <a:ext cx="3249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Итог : зачет/незачет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341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731264" y="329185"/>
            <a:ext cx="8424672" cy="832338"/>
          </a:xfrm>
        </p:spPr>
        <p:txBody>
          <a:bodyPr>
            <a:noAutofit/>
          </a:bodyPr>
          <a:lstStyle/>
          <a:p>
            <a:pPr algn="ctr"/>
            <a:r>
              <a:rPr lang="ru-RU" altLang="ru-RU" sz="4000" b="1" cap="all" spc="-133" dirty="0">
                <a:solidFill>
                  <a:srgbClr val="002060"/>
                </a:solidFill>
                <a:cs typeface="Latha" pitchFamily="34" charset="0"/>
              </a:rPr>
              <a:t>Аттестат об основном общем образовании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/>
          </p:nvPr>
        </p:nvGraphicFramePr>
        <p:xfrm>
          <a:off x="-144693" y="1124975"/>
          <a:ext cx="7104789" cy="5280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7142976" y="1756612"/>
            <a:ext cx="4678693" cy="4811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Roboto"/>
              </a:rPr>
              <a:t>Русский язык: 15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Roboto"/>
              </a:rPr>
              <a:t>Математика: 8 (</a:t>
            </a:r>
            <a:r>
              <a:rPr lang="ru-RU" sz="1867" i="1" dirty="0">
                <a:solidFill>
                  <a:srgbClr val="000000"/>
                </a:solidFill>
                <a:latin typeface="Roboto"/>
              </a:rPr>
              <a:t>не менее 2 баллов из 8 получено за выполнение заданий по геометрии</a:t>
            </a:r>
            <a:r>
              <a:rPr lang="ru-RU" sz="2400" dirty="0">
                <a:solidFill>
                  <a:srgbClr val="000000"/>
                </a:solidFill>
                <a:latin typeface="Roboto"/>
              </a:rPr>
              <a:t>)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Roboto"/>
              </a:rPr>
              <a:t>Физика: 11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Roboto"/>
              </a:rPr>
              <a:t>Обществознание: 14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Roboto"/>
              </a:rPr>
              <a:t>Литература: 16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Roboto"/>
              </a:rPr>
              <a:t>Химия: 10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Roboto"/>
              </a:rPr>
              <a:t>Информатика: 5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Roboto"/>
              </a:rPr>
              <a:t>География: 12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Roboto"/>
              </a:rPr>
              <a:t>Биология: 13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Roboto"/>
              </a:rPr>
              <a:t>История: 11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solidFill>
                  <a:srgbClr val="000000"/>
                </a:solidFill>
                <a:latin typeface="Roboto"/>
              </a:rPr>
              <a:t>Английский язык: 29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64844" y="1374987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Минимальные баллы</a:t>
            </a: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00465" y="5342841"/>
            <a:ext cx="4704523" cy="1225409"/>
          </a:xfrm>
          <a:prstGeom prst="wedgeRoundRectCallout">
            <a:avLst>
              <a:gd name="adj1" fmla="val -21327"/>
              <a:gd name="adj2" fmla="val -993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Перевод баллов в оценку, для каждого предмета – своя шкала перевода</a:t>
            </a:r>
          </a:p>
        </p:txBody>
      </p:sp>
    </p:spTree>
    <p:extLst>
      <p:ext uri="{BB962C8B-B14F-4D97-AF65-F5344CB8AC3E}">
        <p14:creationId xmlns:p14="http://schemas.microsoft.com/office/powerpoint/2010/main" val="399760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1621536" y="228026"/>
            <a:ext cx="8589266" cy="804863"/>
          </a:xfrm>
        </p:spPr>
        <p:txBody>
          <a:bodyPr>
            <a:noAutofit/>
          </a:bodyPr>
          <a:lstStyle/>
          <a:p>
            <a:pPr algn="ctr"/>
            <a:r>
              <a:rPr lang="ru-RU" altLang="ru-RU" sz="3733" b="1" cap="all" spc="-133" dirty="0">
                <a:solidFill>
                  <a:schemeClr val="accent1">
                    <a:lumMod val="50000"/>
                  </a:schemeClr>
                </a:solidFill>
                <a:cs typeface="Latha" pitchFamily="34" charset="0"/>
              </a:rPr>
              <a:t>Аттестат об основном общем образовании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929943"/>
              </p:ext>
            </p:extLst>
          </p:nvPr>
        </p:nvGraphicFramePr>
        <p:xfrm>
          <a:off x="431371" y="1147703"/>
          <a:ext cx="11760629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150" name="TextBox 7"/>
          <p:cNvSpPr txBox="1">
            <a:spLocks noChangeArrowheads="1"/>
          </p:cNvSpPr>
          <p:nvPr/>
        </p:nvSpPr>
        <p:spPr bwMode="auto">
          <a:xfrm rot="16200000">
            <a:off x="7684040" y="4766388"/>
            <a:ext cx="1064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средняя</a:t>
            </a:r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 rot="-5400000">
            <a:off x="7562593" y="2427588"/>
            <a:ext cx="11153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dirty="0"/>
              <a:t>средняя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1085227" y="5808972"/>
            <a:ext cx="10177131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667" dirty="0">
                <a:solidFill>
                  <a:srgbClr val="143B84"/>
                </a:solidFill>
              </a:rPr>
              <a:t>В аттестат выставляются отметки по </a:t>
            </a:r>
            <a:r>
              <a:rPr lang="ru-RU" altLang="ru-RU" sz="2667" u="sng" dirty="0">
                <a:solidFill>
                  <a:srgbClr val="143B84"/>
                </a:solidFill>
              </a:rPr>
              <a:t>всем предметам </a:t>
            </a:r>
            <a:r>
              <a:rPr lang="ru-RU" altLang="ru-RU" sz="2667" dirty="0">
                <a:solidFill>
                  <a:srgbClr val="143B84"/>
                </a:solidFill>
              </a:rPr>
              <a:t>изучаемым на уровне основного общего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207245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2228" y="365126"/>
            <a:ext cx="9953897" cy="649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1017</TotalTime>
  <Words>818</Words>
  <Application>Microsoft Office PowerPoint</Application>
  <PresentationFormat>Широкоэкранный</PresentationFormat>
  <Paragraphs>114</Paragraphs>
  <Slides>20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fira_sanslight</vt:lpstr>
      <vt:lpstr>Latha</vt:lpstr>
      <vt:lpstr>Roboto</vt:lpstr>
      <vt:lpstr>Times New Roman</vt:lpstr>
      <vt:lpstr>Тема Office</vt:lpstr>
      <vt:lpstr>ГОСУДАРСТВЕННАЯ ИТОГОВАЯ АТТЕСТАЦИЯ 2024   </vt:lpstr>
      <vt:lpstr>Нормативно-правовые документы, регламентирующие проведение ГИА </vt:lpstr>
      <vt:lpstr>в разработке…</vt:lpstr>
      <vt:lpstr>Презентация PowerPoint</vt:lpstr>
      <vt:lpstr>Регистрация и выбор экзамена </vt:lpstr>
      <vt:lpstr>Презентация PowerPoint</vt:lpstr>
      <vt:lpstr>Аттестат об основном общем образовании</vt:lpstr>
      <vt:lpstr>Аттестат об основном общем образовании</vt:lpstr>
      <vt:lpstr>Презентация PowerPoint</vt:lpstr>
      <vt:lpstr>Презентация PowerPoint</vt:lpstr>
      <vt:lpstr>ЗАПРЕЩЕНО!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что то не получилось…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Завуч</cp:lastModifiedBy>
  <cp:revision>67</cp:revision>
  <dcterms:created xsi:type="dcterms:W3CDTF">2021-07-20T13:02:37Z</dcterms:created>
  <dcterms:modified xsi:type="dcterms:W3CDTF">2023-11-17T06:53:09Z</dcterms:modified>
</cp:coreProperties>
</file>