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playback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lide-0.jpg"/>
          <p:cNvPicPr>
            <a:picLocks noChangeAspect="1" noChangeArrowheads="1"/>
          </p:cNvPicPr>
          <p:nvPr/>
        </p:nvPicPr>
        <p:blipFill>
          <a:blip r:embed="rId2" cstate="print"/>
          <a:srcRect t="25373" b="42282"/>
          <a:stretch>
            <a:fillRect/>
          </a:stretch>
        </p:blipFill>
        <p:spPr bwMode="auto">
          <a:xfrm>
            <a:off x="323528" y="0"/>
            <a:ext cx="8064896" cy="1916832"/>
          </a:xfrm>
          <a:prstGeom prst="rect">
            <a:avLst/>
          </a:prstGeom>
          <a:noFill/>
        </p:spPr>
      </p:pic>
      <p:pic>
        <p:nvPicPr>
          <p:cNvPr id="1027" name="Picture 3" descr="D:\slide-0.jpg"/>
          <p:cNvPicPr>
            <a:picLocks noChangeAspect="1" noChangeArrowheads="1"/>
          </p:cNvPicPr>
          <p:nvPr/>
        </p:nvPicPr>
        <p:blipFill>
          <a:blip r:embed="rId2" cstate="print"/>
          <a:srcRect l="26928" t="56178" r="2703" b="9937"/>
          <a:stretch>
            <a:fillRect/>
          </a:stretch>
        </p:blipFill>
        <p:spPr bwMode="auto">
          <a:xfrm>
            <a:off x="323528" y="1916832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132856"/>
            <a:ext cx="5861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ГАЗООБРАЗНОЕ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D:\par-voda-870x4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6031198dc72bb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3244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3068960"/>
            <a:ext cx="20084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D:\2540322_1000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18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843808" y="332656"/>
            <a:ext cx="2376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ТУМАН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D:\edf812a4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460" y="0"/>
            <a:ext cx="305054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441016" y="1340768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968885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20688"/>
            <a:ext cx="9036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КРУГОВОРОТ ВОДЫ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ПРИРОДЕ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переход воды из одного состояние в другое.</a:t>
            </a:r>
          </a:p>
          <a:p>
            <a:endParaRPr lang="ru-RU" sz="4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жидкого     в пар     в твердоё     в жидкое</a:t>
            </a:r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83968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88224" y="3933056"/>
            <a:ext cx="3245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43808" y="393305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2.jpg"/>
          <p:cNvPicPr>
            <a:picLocks noChangeAspect="1" noChangeArrowheads="1"/>
          </p:cNvPicPr>
          <p:nvPr/>
        </p:nvPicPr>
        <p:blipFill>
          <a:blip r:embed="rId2" cstate="print"/>
          <a:srcRect l="6688" t="4851" r="10626"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 rot="10026337">
            <a:off x="6734250" y="181795"/>
            <a:ext cx="1800200" cy="1512168"/>
          </a:xfrm>
          <a:prstGeom prst="teardrop">
            <a:avLst>
              <a:gd name="adj" fmla="val 1205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836712"/>
            <a:ext cx="1987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растворитель</a:t>
            </a:r>
            <a:endParaRPr lang="ru-RU" sz="24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011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ЗНАЧЕНИЕ ВОДЫ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D:\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0242a780eb7219aed29fa47541ddd67e-800x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32265"/>
          <a:stretch/>
        </p:blipFill>
        <p:spPr bwMode="auto">
          <a:xfrm>
            <a:off x="323528" y="332656"/>
            <a:ext cx="7992888" cy="3456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66281" y="4437112"/>
            <a:ext cx="9496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может прожить без воды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5-7 дней.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D:\original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80320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332656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ВОДА?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9036496" cy="25463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– жидкое вещество, без вкуса и запаха, </a:t>
            </a:r>
          </a:p>
          <a:p>
            <a:pPr algn="ctr">
              <a:lnSpc>
                <a:spcPct val="200000"/>
              </a:lnSpc>
            </a:pP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которая представляет собой </a:t>
            </a:r>
          </a:p>
          <a:p>
            <a:pPr algn="ctr">
              <a:lnSpc>
                <a:spcPct val="200000"/>
              </a:lnSpc>
            </a:pP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соединение двух газов: водорода и кислорода.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ВОДОРОД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очень подвижный и лёгкий газ.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antasticbook.ru/pict/10206083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10445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2290" y="404664"/>
            <a:ext cx="9031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ГЛОБУС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уменьшенная модель Земли.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636912"/>
            <a:ext cx="4629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вода в океанах, морях, озёрах, реках.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3604" y="4005064"/>
            <a:ext cx="618220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океанах, морях и</a:t>
            </a:r>
          </a:p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некоторых озёрах вода солёная.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реках и большинство озерах </a:t>
            </a: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пресная ( несолёная)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548680"/>
            <a:ext cx="416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312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Какими бывают вещества?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645024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Твёрдыми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Жидкими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газы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80807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это вещество, которое </a:t>
            </a:r>
          </a:p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встречается  в природе в трёх </a:t>
            </a:r>
          </a:p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состояниях.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429000"/>
            <a:ext cx="48965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каких?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0"/>
            <a:ext cx="738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ТРИ СОСТОЯНИЯ ВОДЫ: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15616" y="1628800"/>
            <a:ext cx="86409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67944" y="162880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16216" y="1700808"/>
            <a:ext cx="86409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3356992"/>
            <a:ext cx="195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ТВЁРДОЕ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68164" y="3645024"/>
            <a:ext cx="1966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ЖИДКОЕ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0024" y="3645024"/>
            <a:ext cx="32839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ГАЗООБРАЗНОЕ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andrei-baskevich-natsionalnyi-park-paanaiarvi-kareliia-ross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40396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03244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2204864"/>
            <a:ext cx="51845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ТВЁРДОЕ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934670"/>
            <a:ext cx="1421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ЛЁД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7463" y="5934670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D:\26827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318" y="0"/>
            <a:ext cx="3536682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1625675676_8-phonoteka-org-p-grad-art-krasivo-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21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755576" y="2132856"/>
            <a:ext cx="1701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1988840"/>
            <a:ext cx="186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1621" y="764704"/>
            <a:ext cx="3450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ЖИДКОЕ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:\vod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896544" cy="3096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067944" y="177281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03848" y="5934670"/>
            <a:ext cx="1908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151</Words>
  <Application>Microsoft Office PowerPoint</Application>
  <PresentationFormat>Экран (4:3)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39</cp:revision>
  <dcterms:created xsi:type="dcterms:W3CDTF">2022-11-10T16:25:27Z</dcterms:created>
  <dcterms:modified xsi:type="dcterms:W3CDTF">2023-06-08T18:03:38Z</dcterms:modified>
</cp:coreProperties>
</file>