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57AD4A-FFBB-4D20-A256-3FA73CE6B5DC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AAD133-4657-4916-B3B8-4EE3BD1351C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AAD133-4657-4916-B3B8-4EE3BD1351CF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ВСПОМНИМ!</a:t>
            </a:r>
            <a:endParaRPr lang="ru-RU" sz="7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1. Как называют ученые окружающие нас разные предметы?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2. Из чего состоит тело? 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3. В каких состояниях могут находиться вещества?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19672" y="476672"/>
            <a:ext cx="65407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СВОЙСТВА ВОЗДУХА: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348880"/>
            <a:ext cx="813690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914400" indent="-914400" algn="ctr">
              <a:buAutoNum type="arabicPeriod"/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ВОЗДУХ  ПРОЗРАЧНЫЙ</a:t>
            </a:r>
          </a:p>
          <a:p>
            <a:pPr marL="914400" indent="-914400" algn="ctr"/>
            <a:r>
              <a:rPr lang="ru-RU" sz="4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мы видим через него окружающие нас предметы)</a:t>
            </a:r>
            <a:endParaRPr lang="ru-RU" sz="4000" b="1" cap="none" spc="0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04664"/>
            <a:ext cx="8352928" cy="549381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lnSpc>
                <a:spcPct val="150000"/>
              </a:lnSpc>
            </a:pP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2. ВОЗДУХ БЕСЦВЕТЕН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3. ВОЗДУХ НЕ ИМЕЕТ ЗАПАХА</a:t>
            </a:r>
          </a:p>
          <a:p>
            <a:pPr algn="ctr">
              <a:lnSpc>
                <a:spcPct val="150000"/>
              </a:lnSpc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 чистый воздух не имеет запаха)</a:t>
            </a:r>
          </a:p>
          <a:p>
            <a:pPr marL="742950" indent="-742950" algn="ctr">
              <a:lnSpc>
                <a:spcPct val="150000"/>
              </a:lnSpc>
              <a:buAutoNum type="arabicPeriod" startAt="4"/>
            </a:pPr>
            <a:r>
              <a:rPr lang="ru-RU" sz="36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НАГРЕВАНИИ- РАСШИРЯЕТСЯ</a:t>
            </a:r>
          </a:p>
          <a:p>
            <a:pPr marL="914400" indent="-914400" algn="ctr">
              <a:lnSpc>
                <a:spcPct val="150000"/>
              </a:lnSpc>
              <a:buAutoNum type="arabicPeriod" startAt="4"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ПРИ ОХЛАЖДЕНИИ – СЖИМАЕТСЯ</a:t>
            </a:r>
          </a:p>
          <a:p>
            <a:pPr marL="914400" indent="-914400" algn="ctr">
              <a:lnSpc>
                <a:spcPct val="150000"/>
              </a:lnSpc>
              <a:buAutoNum type="arabicPeriod" startAt="4"/>
            </a:pPr>
            <a:r>
              <a:rPr lang="ru-RU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ВОЗДУХ ПЛОХО ПРОВОДИТ ТЕПЛО</a:t>
            </a:r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ТАНЯ\Desktop\15cb472ab1e777b37d842cad0db84369e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628800"/>
            <a:ext cx="6924601" cy="50401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47664" y="476672"/>
            <a:ext cx="645881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ЗНАЧЕНИЕ ВОЗДУХА.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ТАНЯ\Desktop\d1a44dc135856dd395930a2d72bd023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1052736"/>
            <a:ext cx="8712968" cy="1470025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НЕВИДИМОЕ  СОКРОВИЩЕ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636912"/>
            <a:ext cx="7969169" cy="34470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ЧЕРЕЗ НОС ПРОХОДИТ В ГРУДЬ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 ОБРАТНЫЙ ДЕРЖИТ ПУТЬ.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НЕВЕДИМЫЙ, И ВСЕ ЖЕ</a:t>
            </a:r>
          </a:p>
          <a:p>
            <a:pPr algn="ctr"/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БЕЗ НЕГО МЫ ЖИТЬ НЕ МОЖЕМ</a:t>
            </a:r>
            <a:r>
              <a:rPr lang="ru-RU" sz="2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.</a:t>
            </a:r>
          </a:p>
          <a:p>
            <a:pPr algn="ctr"/>
            <a:endParaRPr lang="ru-RU" sz="2000" b="1" cap="none" spc="0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29149" y="5445224"/>
            <a:ext cx="373974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ВОЗДУХ</a:t>
            </a:r>
            <a:endParaRPr lang="ru-RU" sz="8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99339" y="620688"/>
            <a:ext cx="63017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ТАКОЕ ВОЗДУХ?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2204864"/>
            <a:ext cx="85054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ВОЗДУХ- ЭТО СМЕСЬ ГАЗОВ.</a:t>
            </a:r>
            <a:endParaRPr lang="ru-RU" sz="5400" b="1" cap="none" spc="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Из чего состоит воздух?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ТАНЯ\Desktop\87378b887e0a2ebc59e9e788d8c4dfc6-800x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837"/>
          <a:stretch>
            <a:fillRect/>
          </a:stretch>
        </p:blipFill>
        <p:spPr bwMode="auto">
          <a:xfrm>
            <a:off x="971600" y="1268760"/>
            <a:ext cx="7416824" cy="5460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88604" y="1556792"/>
            <a:ext cx="9338454" cy="338554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Углекислый газ – это газ, </a:t>
            </a:r>
          </a:p>
          <a:p>
            <a:pPr algn="ctr"/>
            <a:r>
              <a:rPr lang="ru-RU" sz="3200" b="1" cap="none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выделяемый нами при дыхании.</a:t>
            </a:r>
          </a:p>
          <a:p>
            <a:pPr algn="ctr"/>
            <a:endParaRPr lang="ru-RU" sz="3200" b="1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b="1" spc="50" dirty="0" smtClean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 не имеет цвета, но у него кисловатый запах.</a:t>
            </a:r>
            <a:endParaRPr lang="ru-RU" sz="3200" b="1" cap="none" spc="50" dirty="0" smtClean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573016"/>
            <a:ext cx="864096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КАК  можно ПОЧУВСТВОВАТЬ </a:t>
            </a:r>
          </a:p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ВОЗДУХ?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1278" y="692696"/>
            <a:ext cx="8229176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Вся наша планета окутана воздухом. Воздух окружает нас повсюду: </a:t>
            </a:r>
          </a:p>
          <a:p>
            <a:pPr algn="ctr"/>
            <a:r>
              <a:rPr lang="ru-RU" sz="2000" b="1" cap="none" spc="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улице, в классе, в комнате. Обычно мы его не видим и не чувствуем.</a:t>
            </a:r>
          </a:p>
          <a:p>
            <a:pPr algn="ctr"/>
            <a:endParaRPr lang="ru-RU" sz="20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2000" b="1" cap="none" spc="0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НО! ВСЕ ЖЕ!</a:t>
            </a:r>
            <a:endParaRPr lang="ru-RU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ТАНЯ\Desktop\slide-6.jpg"/>
          <p:cNvPicPr>
            <a:picLocks noChangeAspect="1" noChangeArrowheads="1"/>
          </p:cNvPicPr>
          <p:nvPr/>
        </p:nvPicPr>
        <p:blipFill>
          <a:blip r:embed="rId3" cstate="print"/>
          <a:srcRect t="26184" b="25282"/>
          <a:stretch>
            <a:fillRect/>
          </a:stretch>
        </p:blipFill>
        <p:spPr bwMode="auto">
          <a:xfrm>
            <a:off x="-1" y="0"/>
            <a:ext cx="8937283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31744" y="332656"/>
            <a:ext cx="8812989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ВОЗДУХ МОЖЕТ ДВИГАТЬСЯ.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ДВИЖЕНИЕ ВОЗДУХА </a:t>
            </a:r>
          </a:p>
          <a:p>
            <a:pPr algn="ctr"/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НАЗЫВАЕТСЯ…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6387" name="Picture 3" descr="C:\Users\ТАНЯ\Desktop\img_s1005075_1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24944"/>
            <a:ext cx="6912768" cy="39330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ТАНЯ\Desktop\94150470-91db-40df-a14b-eec3f0aada8b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b="11863"/>
          <a:stretch>
            <a:fillRect/>
          </a:stretch>
        </p:blipFill>
        <p:spPr bwMode="auto">
          <a:xfrm>
            <a:off x="0" y="0"/>
            <a:ext cx="9109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184</Words>
  <Application>Microsoft Office PowerPoint</Application>
  <PresentationFormat>Экран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ВСПОМНИМ!</vt:lpstr>
      <vt:lpstr>НЕВИДИМОЕ  СОКРОВИЩЕ</vt:lpstr>
      <vt:lpstr>Слайд 3</vt:lpstr>
      <vt:lpstr>Из чего состоит воздух?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НЕВИДИМОЕ  СОКРОВИЩЕ</dc:title>
  <dc:creator>ТАНЯ</dc:creator>
  <cp:lastModifiedBy>ТАНЯ</cp:lastModifiedBy>
  <cp:revision>23</cp:revision>
  <dcterms:created xsi:type="dcterms:W3CDTF">2022-11-06T14:23:22Z</dcterms:created>
  <dcterms:modified xsi:type="dcterms:W3CDTF">2022-11-06T16:11:06Z</dcterms:modified>
</cp:coreProperties>
</file>