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87" r:id="rId2"/>
    <p:sldId id="261" r:id="rId3"/>
    <p:sldId id="285" r:id="rId4"/>
    <p:sldId id="263" r:id="rId5"/>
    <p:sldId id="264" r:id="rId6"/>
    <p:sldId id="286" r:id="rId7"/>
    <p:sldId id="266" r:id="rId8"/>
    <p:sldId id="267" r:id="rId9"/>
    <p:sldId id="268" r:id="rId10"/>
    <p:sldId id="271" r:id="rId11"/>
    <p:sldId id="272" r:id="rId12"/>
    <p:sldId id="273" r:id="rId13"/>
    <p:sldId id="277" r:id="rId14"/>
    <p:sldId id="278" r:id="rId15"/>
    <p:sldId id="28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254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BA6133-8D61-4019-8571-2F9966A53058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4F6422-1919-489E-99A6-FCF351F16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4E6D6-F1A4-42F8-BC00-673A679E018B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23C44-15CE-4E02-AB8A-9D5958541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531EE-D5E7-49DE-95C6-62CE6A783BE4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24C80-279A-4BAE-B79C-538020826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11033-7FAE-417E-843A-1E82604E4EE8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B2256-23B7-4AF6-B54A-64059F1BC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4413F-35B0-471F-AC25-44F2D7F08319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DD5C2-417B-493C-BCBE-E7F2125E8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C4C4-229A-4447-8CA2-702332350DEF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67310-E41E-4F55-8CFF-E00D49766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8236-DF81-42DC-907D-F7F080B9D5CF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C5DC5-4DDA-49A9-AF53-659964097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9F5D-9CA5-45D0-85DB-586090D5E2D5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57BC0-9192-4A28-8EED-98191EAA2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BF6B6-608A-4B59-9531-9560DD52DBFA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FF912-6881-460F-A358-94C26BAA6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CFE02-58F5-4A4E-99BE-68F573123590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C873-3D04-4EC3-ABEF-71268C790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22D7-50C5-44A2-9A4D-3A99781B4B50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70C69-95C7-484B-AB79-238EDD1EA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03D5-71D7-4BED-A0EC-019F44F7C84D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8FB3A-B9BF-4FE6-A9FB-649DD3548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EA4DE9-B086-416E-B5CB-397D786A5A57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E90463-7399-4B98-A0B6-E02BA23A5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ruzhniy-center.ru/wp-content/uploads/b/c/d/bcdc1042c4c7b123445566ef317b48e5.png"/>
          <p:cNvPicPr>
            <a:picLocks noChangeAspect="1" noChangeArrowheads="1"/>
          </p:cNvPicPr>
          <p:nvPr/>
        </p:nvPicPr>
        <p:blipFill>
          <a:blip r:embed="rId2" cstate="print"/>
          <a:srcRect t="21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188640"/>
            <a:ext cx="6878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МИР  РАСТЕНИЙ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725" y="260350"/>
            <a:ext cx="8291513" cy="563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i="1" dirty="0" smtClean="0">
                <a:latin typeface="Candara" pitchFamily="34" charset="0"/>
                <a:cs typeface="Times New Roman" pitchFamily="18" charset="0"/>
              </a:rPr>
              <a:t>Папоротники </a:t>
            </a:r>
            <a:endParaRPr lang="ru-RU" sz="4000" i="1" dirty="0"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908050"/>
            <a:ext cx="3960812" cy="55451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Candara" pitchFamily="34" charset="0"/>
                <a:cs typeface="Times New Roman" pitchFamily="18" charset="0"/>
              </a:rPr>
              <a:t>Папоротники – древнейшие растения нашей  планеты.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Candara" pitchFamily="34" charset="0"/>
                <a:cs typeface="Times New Roman" pitchFamily="18" charset="0"/>
              </a:rPr>
              <a:t>Растут во влажных лесах. Цветов и плодов не имеют.  Размножаются с помощью спор.</a:t>
            </a:r>
            <a:endParaRPr lang="ru-RU" sz="3200" dirty="0">
              <a:latin typeface="Candara" pitchFamily="34" charset="0"/>
              <a:cs typeface="Times New Roman" pitchFamily="18" charset="0"/>
            </a:endParaRPr>
          </a:p>
        </p:txBody>
      </p:sp>
      <p:pic>
        <p:nvPicPr>
          <p:cNvPr id="24579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81075"/>
            <a:ext cx="44640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3686175"/>
            <a:ext cx="3810000" cy="2819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1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000" b="1" i="1" dirty="0" smtClean="0">
                <a:latin typeface="Candara" pitchFamily="34" charset="0"/>
                <a:cs typeface="Times New Roman" pitchFamily="18" charset="0"/>
              </a:rPr>
              <a:t>Хвойные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sz="5400" dirty="0" smtClean="0"/>
              <a:t>- </a:t>
            </a:r>
            <a:r>
              <a:rPr lang="ru-RU" sz="4000" dirty="0" smtClean="0"/>
              <a:t> </a:t>
            </a:r>
            <a:r>
              <a:rPr lang="ru-RU" sz="3600" dirty="0" smtClean="0">
                <a:latin typeface="Candara" pitchFamily="34" charset="0"/>
                <a:cs typeface="Times New Roman" pitchFamily="18" charset="0"/>
              </a:rPr>
              <a:t>более 560 видов.</a:t>
            </a:r>
            <a:br>
              <a:rPr lang="ru-RU" sz="3600" dirty="0" smtClean="0">
                <a:latin typeface="Candara" pitchFamily="34" charset="0"/>
                <a:cs typeface="Times New Roman" pitchFamily="18" charset="0"/>
              </a:rPr>
            </a:br>
            <a:r>
              <a:rPr lang="ru-RU" sz="3600" dirty="0">
                <a:latin typeface="Candara" pitchFamily="34" charset="0"/>
                <a:cs typeface="Times New Roman" pitchFamily="18" charset="0"/>
              </a:rPr>
              <a:t>Хвойные – это деревья и кустарники. Травянистых представителей этих растений не </a:t>
            </a:r>
            <a:r>
              <a:rPr lang="ru-RU" sz="3600" dirty="0" smtClean="0">
                <a:latin typeface="Candara" pitchFamily="34" charset="0"/>
                <a:cs typeface="Times New Roman" pitchFamily="18" charset="0"/>
              </a:rPr>
              <a:t>существует.</a:t>
            </a:r>
            <a:endParaRPr lang="ru-RU" sz="3600" dirty="0">
              <a:latin typeface="Candara" pitchFamily="34" charset="0"/>
              <a:cs typeface="Times New Roman" pitchFamily="18" charset="0"/>
            </a:endParaRPr>
          </a:p>
        </p:txBody>
      </p:sp>
      <p:pic>
        <p:nvPicPr>
          <p:cNvPr id="25602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2997200"/>
            <a:ext cx="4032250" cy="3311525"/>
          </a:xfrm>
        </p:spPr>
      </p:pic>
      <p:sp>
        <p:nvSpPr>
          <p:cNvPr id="25603" name="Объект 7"/>
          <p:cNvSpPr>
            <a:spLocks noGrp="1"/>
          </p:cNvSpPr>
          <p:nvPr>
            <p:ph sz="half" idx="1"/>
          </p:nvPr>
        </p:nvSpPr>
        <p:spPr>
          <a:xfrm>
            <a:off x="457200" y="2997200"/>
            <a:ext cx="4038600" cy="3128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997200"/>
            <a:ext cx="4103687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539750" y="2924175"/>
            <a:ext cx="8135938" cy="1728788"/>
          </a:xfrm>
        </p:spPr>
        <p:txBody>
          <a:bodyPr/>
          <a:lstStyle/>
          <a:p>
            <a:r>
              <a:rPr lang="ru-RU" sz="3200" b="0" smtClean="0">
                <a:latin typeface="Candara" pitchFamily="34" charset="0"/>
              </a:rPr>
              <a:t>                                      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750" y="4652963"/>
            <a:ext cx="8064500" cy="18002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latin typeface="Candara" pitchFamily="34" charset="0"/>
              </a:rPr>
              <a:t>    </a:t>
            </a:r>
            <a:r>
              <a:rPr lang="ru-RU" sz="3600" dirty="0" smtClean="0">
                <a:latin typeface="Candara" pitchFamily="34" charset="0"/>
                <a:cs typeface="Times New Roman" pitchFamily="18" charset="0"/>
              </a:rPr>
              <a:t>Хвойные </a:t>
            </a:r>
            <a:r>
              <a:rPr lang="ru-RU" sz="3600" dirty="0">
                <a:latin typeface="Candara" pitchFamily="34" charset="0"/>
                <a:cs typeface="Times New Roman" pitchFamily="18" charset="0"/>
              </a:rPr>
              <a:t>имеют все органы кроме цветов и плодов. Семена образуются в шишках.</a:t>
            </a:r>
          </a:p>
        </p:txBody>
      </p:sp>
      <p:pic>
        <p:nvPicPr>
          <p:cNvPr id="2662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76250"/>
            <a:ext cx="34782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906463"/>
            <a:ext cx="4406900" cy="3533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000" b="1" i="1" dirty="0">
                <a:latin typeface="Candara" pitchFamily="34" charset="0"/>
                <a:cs typeface="Times New Roman" pitchFamily="18" charset="0"/>
              </a:rPr>
              <a:t>Цветковые</a:t>
            </a:r>
            <a:r>
              <a:rPr lang="ru-RU" sz="4000" dirty="0">
                <a:latin typeface="Candara" pitchFamily="34" charset="0"/>
                <a:cs typeface="Times New Roman" pitchFamily="18" charset="0"/>
              </a:rPr>
              <a:t> </a:t>
            </a:r>
            <a:r>
              <a:rPr lang="ru-RU" sz="4000" b="1" i="1" dirty="0">
                <a:latin typeface="Candara" pitchFamily="34" charset="0"/>
                <a:cs typeface="Times New Roman" pitchFamily="18" charset="0"/>
              </a:rPr>
              <a:t> </a:t>
            </a:r>
            <a:r>
              <a:rPr lang="ru-RU" sz="4000" i="1" dirty="0" smtClean="0">
                <a:latin typeface="Candara" pitchFamily="34" charset="0"/>
                <a:cs typeface="Times New Roman" pitchFamily="18" charset="0"/>
              </a:rPr>
              <a:t>- </a:t>
            </a:r>
            <a:r>
              <a:rPr lang="ru-RU" sz="3600" dirty="0" smtClean="0">
                <a:latin typeface="Candara" pitchFamily="34" charset="0"/>
                <a:cs typeface="Times New Roman" pitchFamily="18" charset="0"/>
              </a:rPr>
              <a:t>наибольшее количество видов на планете</a:t>
            </a:r>
            <a:r>
              <a:rPr lang="ru-RU" sz="3600" i="1" dirty="0" smtClean="0">
                <a:latin typeface="Candara" pitchFamily="34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ru-RU" sz="3600" dirty="0">
                <a:latin typeface="Candara" pitchFamily="34" charset="0"/>
                <a:cs typeface="Times New Roman" pitchFamily="18" charset="0"/>
              </a:rPr>
              <a:t>более </a:t>
            </a:r>
            <a:r>
              <a:rPr lang="ru-RU" sz="3600" dirty="0" smtClean="0">
                <a:latin typeface="Candara" pitchFamily="34" charset="0"/>
                <a:cs typeface="Times New Roman" pitchFamily="18" charset="0"/>
              </a:rPr>
              <a:t>250 </a:t>
            </a:r>
            <a:r>
              <a:rPr lang="ru-RU" sz="3600" dirty="0">
                <a:latin typeface="Candara" pitchFamily="34" charset="0"/>
                <a:cs typeface="Times New Roman" pitchFamily="18" charset="0"/>
              </a:rPr>
              <a:t>тыс</a:t>
            </a:r>
            <a:r>
              <a:rPr lang="ru-RU" sz="3600" dirty="0" smtClean="0">
                <a:latin typeface="Candara" pitchFamily="34" charset="0"/>
                <a:cs typeface="Times New Roman" pitchFamily="18" charset="0"/>
              </a:rPr>
              <a:t>..</a:t>
            </a:r>
            <a:endParaRPr lang="ru-RU" sz="3600" b="1" i="1" dirty="0"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>
          <a:xfrm>
            <a:off x="323850" y="1412875"/>
            <a:ext cx="5480050" cy="936625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mtClean="0">
                <a:latin typeface="Candara" pitchFamily="34" charset="0"/>
                <a:cs typeface="Times New Roman" pitchFamily="18" charset="0"/>
              </a:rPr>
              <a:t>Деревья                  кустарники</a:t>
            </a:r>
            <a:endParaRPr lang="ru-RU" sz="2800" smtClean="0"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24525" y="1773238"/>
            <a:ext cx="2962275" cy="5762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Candara" pitchFamily="34" charset="0"/>
                <a:cs typeface="Times New Roman" pitchFamily="18" charset="0"/>
              </a:rPr>
              <a:t>    </a:t>
            </a:r>
            <a:r>
              <a:rPr lang="ru-RU" sz="3200" dirty="0" smtClean="0">
                <a:latin typeface="Candara" pitchFamily="34" charset="0"/>
                <a:cs typeface="Times New Roman" pitchFamily="18" charset="0"/>
              </a:rPr>
              <a:t>травянистые</a:t>
            </a:r>
            <a:endParaRPr lang="ru-RU" sz="3200" dirty="0">
              <a:latin typeface="Candara" pitchFamily="34" charset="0"/>
              <a:cs typeface="Times New Roman" pitchFamily="18" charset="0"/>
            </a:endParaRPr>
          </a:p>
        </p:txBody>
      </p:sp>
      <p:pic>
        <p:nvPicPr>
          <p:cNvPr id="27652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351088"/>
            <a:ext cx="3038475" cy="4033837"/>
          </a:xfrm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3500438"/>
            <a:ext cx="295275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221163"/>
            <a:ext cx="295275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atin typeface="Candara" pitchFamily="34" charset="0"/>
                <a:cs typeface="Times New Roman" pitchFamily="18" charset="0"/>
              </a:rPr>
              <a:t>Цветковые имеют все органы: корень, стебель, листья, цветы, плоды, семена</a:t>
            </a:r>
            <a:r>
              <a:rPr lang="ru-RU" sz="3600" b="1" dirty="0" smtClean="0">
                <a:latin typeface="Candara" pitchFamily="34" charset="0"/>
                <a:cs typeface="Times New Roman" pitchFamily="18" charset="0"/>
              </a:rPr>
              <a:t>.</a:t>
            </a:r>
            <a:endParaRPr lang="ru-RU" sz="3600" b="1" dirty="0">
              <a:latin typeface="Candara" pitchFamily="34" charset="0"/>
              <a:cs typeface="Times New Roman" pitchFamily="18" charset="0"/>
            </a:endParaRPr>
          </a:p>
        </p:txBody>
      </p:sp>
      <p:pic>
        <p:nvPicPr>
          <p:cNvPr id="28674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557338"/>
            <a:ext cx="4824413" cy="4929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2985" y="332656"/>
            <a:ext cx="88610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РАСТЕНИЯ называют </a:t>
            </a:r>
          </a:p>
          <a:p>
            <a:pPr algn="ctr"/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удивительные «повара».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0868" y="2967335"/>
            <a:ext cx="3602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6395" y="4437112"/>
            <a:ext cx="2452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У. с. 82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3050"/>
            <a:ext cx="8280400" cy="7794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i="1" dirty="0">
                <a:latin typeface="Candara" pitchFamily="34" charset="0"/>
                <a:cs typeface="Times New Roman" pitchFamily="18" charset="0"/>
              </a:rPr>
              <a:t>Словарная работа </a:t>
            </a:r>
            <a:endParaRPr lang="ru-RU" sz="4000" dirty="0">
              <a:latin typeface="Candara" pitchFamily="34" charset="0"/>
            </a:endParaRPr>
          </a:p>
        </p:txBody>
      </p:sp>
      <p:pic>
        <p:nvPicPr>
          <p:cNvPr id="16386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1125538"/>
            <a:ext cx="4321175" cy="51831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52513"/>
            <a:ext cx="3898900" cy="52562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atin typeface="Candara" pitchFamily="34" charset="0"/>
                <a:cs typeface="Times New Roman" pitchFamily="18" charset="0"/>
              </a:rPr>
              <a:t>Биология – </a:t>
            </a:r>
            <a:r>
              <a:rPr lang="ru-RU" sz="3600" dirty="0" smtClean="0">
                <a:latin typeface="Candara" pitchFamily="34" charset="0"/>
                <a:cs typeface="Times New Roman" pitchFamily="18" charset="0"/>
              </a:rPr>
              <a:t>наука о живой природе</a:t>
            </a:r>
            <a:endParaRPr lang="ru-RU" sz="3600" dirty="0">
              <a:latin typeface="Candara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atin typeface="Candara" pitchFamily="34" charset="0"/>
                <a:cs typeface="Times New Roman" pitchFamily="18" charset="0"/>
              </a:rPr>
              <a:t>Флора – </a:t>
            </a:r>
            <a:r>
              <a:rPr lang="ru-RU" sz="3600" dirty="0">
                <a:latin typeface="Candara" pitchFamily="34" charset="0"/>
                <a:cs typeface="Times New Roman" pitchFamily="18" charset="0"/>
              </a:rPr>
              <a:t>все виды </a:t>
            </a:r>
            <a:r>
              <a:rPr lang="ru-RU" sz="3600" dirty="0" smtClean="0">
                <a:latin typeface="Candara" pitchFamily="34" charset="0"/>
                <a:cs typeface="Times New Roman" pitchFamily="18" charset="0"/>
              </a:rPr>
              <a:t>растений, растительный мир. </a:t>
            </a:r>
            <a:endParaRPr lang="ru-RU" sz="36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91513" cy="86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i="1" dirty="0">
                <a:latin typeface="Candara" pitchFamily="34" charset="0"/>
                <a:cs typeface="Times New Roman" pitchFamily="18" charset="0"/>
              </a:rPr>
              <a:t>Царство растений</a:t>
            </a:r>
            <a:endParaRPr lang="ru-RU" sz="4000" dirty="0">
              <a:latin typeface="Candara" pitchFamily="34" charset="0"/>
            </a:endParaRPr>
          </a:p>
        </p:txBody>
      </p:sp>
      <p:pic>
        <p:nvPicPr>
          <p:cNvPr id="17410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8400" y="1125538"/>
            <a:ext cx="5040313" cy="50403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52513"/>
            <a:ext cx="3178175" cy="50736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 smtClean="0">
              <a:latin typeface="Candara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latin typeface="Candara" pitchFamily="34" charset="0"/>
                <a:cs typeface="Times New Roman" pitchFamily="18" charset="0"/>
              </a:rPr>
              <a:t>Водоросли </a:t>
            </a:r>
            <a:endParaRPr lang="ru-RU" sz="4000" dirty="0">
              <a:latin typeface="Candara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>
                <a:latin typeface="Candara" pitchFamily="34" charset="0"/>
                <a:cs typeface="Times New Roman" pitchFamily="18" charset="0"/>
              </a:rPr>
              <a:t>Мхи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>
                <a:latin typeface="Candara" pitchFamily="34" charset="0"/>
                <a:cs typeface="Times New Roman" pitchFamily="18" charset="0"/>
              </a:rPr>
              <a:t>Папоротники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>
                <a:latin typeface="Candara" pitchFamily="34" charset="0"/>
                <a:cs typeface="Times New Roman" pitchFamily="18" charset="0"/>
              </a:rPr>
              <a:t>Хвойные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>
                <a:latin typeface="Candara" pitchFamily="34" charset="0"/>
                <a:cs typeface="Times New Roman" pitchFamily="18" charset="0"/>
              </a:rPr>
              <a:t>Цветковые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713" y="476250"/>
            <a:ext cx="7848600" cy="7207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i="1" dirty="0" smtClean="0">
                <a:latin typeface="Candara" pitchFamily="34" charset="0"/>
                <a:cs typeface="Times New Roman" pitchFamily="18" charset="0"/>
              </a:rPr>
              <a:t>Водоросли</a:t>
            </a:r>
            <a:endParaRPr lang="ru-RU" sz="4000" i="1" dirty="0">
              <a:latin typeface="Candara" pitchFamily="34" charset="0"/>
              <a:cs typeface="Times New Roman" pitchFamily="18" charset="0"/>
            </a:endParaRPr>
          </a:p>
        </p:txBody>
      </p:sp>
      <p:pic>
        <p:nvPicPr>
          <p:cNvPr id="1843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341438"/>
            <a:ext cx="3960812" cy="38163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263" y="5229225"/>
            <a:ext cx="7991475" cy="11525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Candara" pitchFamily="34" charset="0"/>
                <a:cs typeface="Times New Roman" pitchFamily="18" charset="0"/>
              </a:rPr>
              <a:t>Тело водорослей имеет форму нитей, пластинок или шариков. </a:t>
            </a:r>
            <a:endParaRPr lang="ru-RU" sz="3600" dirty="0">
              <a:latin typeface="Candara" pitchFamily="34" charset="0"/>
              <a:cs typeface="Times New Roman" pitchFamily="18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41438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353425" cy="12969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atin typeface="Candara" pitchFamily="34" charset="0"/>
              </a:rPr>
              <a:t/>
            </a:r>
            <a:br>
              <a:rPr lang="ru-RU" sz="3600" dirty="0" smtClean="0">
                <a:latin typeface="Candara" pitchFamily="34" charset="0"/>
              </a:rPr>
            </a:br>
            <a:r>
              <a:rPr lang="ru-RU" sz="3600" dirty="0" smtClean="0">
                <a:latin typeface="Candara" pitchFamily="34" charset="0"/>
                <a:cs typeface="Times New Roman" pitchFamily="18" charset="0"/>
              </a:rPr>
              <a:t>Водоросли </a:t>
            </a:r>
            <a:r>
              <a:rPr lang="ru-RU" sz="3600" dirty="0">
                <a:latin typeface="Candara" pitchFamily="34" charset="0"/>
                <a:cs typeface="Times New Roman" pitchFamily="18" charset="0"/>
              </a:rPr>
              <a:t>не имеют корня, стебля, листьев, цветов, плодов с семенами.</a:t>
            </a:r>
            <a:br>
              <a:rPr lang="ru-RU" sz="3600" dirty="0">
                <a:latin typeface="Candara" pitchFamily="34" charset="0"/>
                <a:cs typeface="Times New Roman" pitchFamily="18" charset="0"/>
              </a:rPr>
            </a:br>
            <a:endParaRPr lang="ru-RU" sz="3600" dirty="0"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288" y="5013325"/>
            <a:ext cx="4537075" cy="129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0" dirty="0" smtClean="0">
                <a:latin typeface="Candara" pitchFamily="34" charset="0"/>
                <a:cs typeface="Times New Roman" pitchFamily="18" charset="0"/>
              </a:rPr>
              <a:t>Одни прикрепляются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0" dirty="0" smtClean="0">
                <a:latin typeface="Candara" pitchFamily="34" charset="0"/>
                <a:cs typeface="Times New Roman" pitchFamily="18" charset="0"/>
              </a:rPr>
              <a:t> ко дну.</a:t>
            </a:r>
            <a:endParaRPr lang="ru-RU" sz="2800" b="0" dirty="0"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 flipV="1">
            <a:off x="519113" y="3789363"/>
            <a:ext cx="4040187" cy="71437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7900" y="5013325"/>
            <a:ext cx="3960813" cy="129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0" dirty="0" smtClean="0">
                <a:latin typeface="Candara" pitchFamily="34" charset="0"/>
              </a:rPr>
              <a:t> </a:t>
            </a:r>
            <a:r>
              <a:rPr lang="ru-RU" sz="3600" b="0" dirty="0" smtClean="0">
                <a:latin typeface="Candara" pitchFamily="34" charset="0"/>
                <a:cs typeface="Times New Roman" pitchFamily="18" charset="0"/>
              </a:rPr>
              <a:t>Другие свободно плавают</a:t>
            </a:r>
            <a:r>
              <a:rPr lang="ru-RU" sz="2800" b="0" dirty="0" smtClean="0">
                <a:latin typeface="Candara" pitchFamily="34" charset="0"/>
                <a:cs typeface="Times New Roman" pitchFamily="18" charset="0"/>
              </a:rPr>
              <a:t>.</a:t>
            </a:r>
            <a:endParaRPr lang="ru-RU" sz="2800" b="0" dirty="0">
              <a:latin typeface="Candara" pitchFamily="34" charset="0"/>
              <a:cs typeface="Times New Roman" pitchFamily="18" charset="0"/>
            </a:endParaRPr>
          </a:p>
        </p:txBody>
      </p:sp>
      <p:pic>
        <p:nvPicPr>
          <p:cNvPr id="19461" name="Объект 16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628775"/>
            <a:ext cx="4032250" cy="3313113"/>
          </a:xfrm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628775"/>
            <a:ext cx="424815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8488" cy="11398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0" dirty="0">
                <a:latin typeface="Candara" pitchFamily="34" charset="0"/>
                <a:cs typeface="Times New Roman" pitchFamily="18" charset="0"/>
              </a:rPr>
              <a:t>Различают бурые, красные и </a:t>
            </a:r>
            <a:r>
              <a:rPr lang="ru-RU" sz="3600" b="0" dirty="0" smtClean="0">
                <a:latin typeface="Candara" pitchFamily="34" charset="0"/>
                <a:cs typeface="Times New Roman" pitchFamily="18" charset="0"/>
              </a:rPr>
              <a:t/>
            </a:r>
            <a:br>
              <a:rPr lang="ru-RU" sz="3600" b="0" dirty="0" smtClean="0">
                <a:latin typeface="Candara" pitchFamily="34" charset="0"/>
                <a:cs typeface="Times New Roman" pitchFamily="18" charset="0"/>
              </a:rPr>
            </a:br>
            <a:r>
              <a:rPr lang="ru-RU" sz="3600" b="0" dirty="0" smtClean="0">
                <a:latin typeface="Candara" pitchFamily="34" charset="0"/>
                <a:cs typeface="Times New Roman" pitchFamily="18" charset="0"/>
              </a:rPr>
              <a:t>зелёные </a:t>
            </a:r>
            <a:r>
              <a:rPr lang="ru-RU" sz="3600" b="0" dirty="0">
                <a:latin typeface="Candara" pitchFamily="34" charset="0"/>
                <a:cs typeface="Times New Roman" pitchFamily="18" charset="0"/>
              </a:rPr>
              <a:t>водоросли </a:t>
            </a:r>
          </a:p>
        </p:txBody>
      </p:sp>
      <p:pic>
        <p:nvPicPr>
          <p:cNvPr id="20482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557338"/>
            <a:ext cx="4175125" cy="3095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24400"/>
            <a:ext cx="8218488" cy="16573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>
                <a:latin typeface="Candara" pitchFamily="34" charset="0"/>
                <a:cs typeface="Times New Roman" pitchFamily="18" charset="0"/>
              </a:rPr>
              <a:t>Бурые и красные  водоросли живут глубоко  в море, куда не проникает солнечный свет.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" dirty="0"/>
          </a:p>
        </p:txBody>
      </p:sp>
      <p:pic>
        <p:nvPicPr>
          <p:cNvPr id="20484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57338"/>
            <a:ext cx="39592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18487" cy="15827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0" dirty="0" smtClean="0">
                <a:latin typeface="Candara" pitchFamily="34" charset="0"/>
                <a:cs typeface="Times New Roman" pitchFamily="18" charset="0"/>
              </a:rPr>
              <a:t>У поверхности воды, куда проникают солнечные лучи, живут зелёные водоросли.</a:t>
            </a:r>
            <a:endParaRPr lang="ru-RU" sz="3600" b="0" dirty="0"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750" y="5229225"/>
            <a:ext cx="8135938" cy="129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500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400" dirty="0" smtClean="0">
                <a:latin typeface="Candara" pitchFamily="34" charset="0"/>
                <a:cs typeface="Times New Roman" pitchFamily="18" charset="0"/>
              </a:rPr>
              <a:t>Они обеспечивают кислородом животных, живущих в воде</a:t>
            </a:r>
            <a:r>
              <a:rPr lang="ru-RU" sz="6400" dirty="0" smtClean="0">
                <a:latin typeface="Candara" pitchFamily="34" charset="0"/>
                <a:cs typeface="Times New Roman" pitchFamily="18" charset="0"/>
              </a:rPr>
              <a:t>.</a:t>
            </a:r>
            <a:endParaRPr lang="ru-RU" sz="6400" dirty="0">
              <a:latin typeface="Candara" pitchFamily="34" charset="0"/>
              <a:cs typeface="Times New Roman" pitchFamily="18" charset="0"/>
            </a:endParaRPr>
          </a:p>
        </p:txBody>
      </p:sp>
      <p:pic>
        <p:nvPicPr>
          <p:cNvPr id="2150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1989138"/>
            <a:ext cx="4968875" cy="3168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3683000" cy="647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i="1" dirty="0" smtClean="0">
                <a:latin typeface="Candara" pitchFamily="34" charset="0"/>
                <a:cs typeface="Times New Roman" pitchFamily="18" charset="0"/>
              </a:rPr>
              <a:t>Мхи</a:t>
            </a:r>
            <a:r>
              <a:rPr lang="ru-RU" sz="40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52513"/>
            <a:ext cx="3683000" cy="52641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>
              <a:latin typeface="Candara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Candara" pitchFamily="34" charset="0"/>
                <a:cs typeface="Times New Roman" pitchFamily="18" charset="0"/>
              </a:rPr>
              <a:t>Мхи растут на болотах и во влажных лесах. Имеют стебли , листья.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Candara" pitchFamily="34" charset="0"/>
                <a:cs typeface="Times New Roman" pitchFamily="18" charset="0"/>
              </a:rPr>
              <a:t>Корни у мхов отсутствуют.</a:t>
            </a:r>
            <a:endParaRPr lang="ru-RU" sz="3600" dirty="0">
              <a:latin typeface="Candara" pitchFamily="34" charset="0"/>
              <a:cs typeface="Times New Roman" pitchFamily="18" charset="0"/>
            </a:endParaRPr>
          </a:p>
        </p:txBody>
      </p:sp>
      <p:pic>
        <p:nvPicPr>
          <p:cNvPr id="22531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18000" y="333375"/>
            <a:ext cx="4248150" cy="2951163"/>
          </a:xfrm>
        </p:spPr>
      </p:pic>
      <p:pic>
        <p:nvPicPr>
          <p:cNvPr id="22532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357563"/>
            <a:ext cx="4319587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3008313" cy="64928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3375"/>
            <a:ext cx="8075613" cy="18716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>
                <a:latin typeface="Candara" pitchFamily="34" charset="0"/>
                <a:cs typeface="Times New Roman" pitchFamily="18" charset="0"/>
              </a:rPr>
              <a:t>Мхи не имеют </a:t>
            </a:r>
            <a:r>
              <a:rPr lang="ru-RU" sz="3600" dirty="0" smtClean="0">
                <a:latin typeface="Candara" pitchFamily="34" charset="0"/>
                <a:cs typeface="Times New Roman" pitchFamily="18" charset="0"/>
              </a:rPr>
              <a:t>цветов. Размножаются </a:t>
            </a:r>
            <a:r>
              <a:rPr lang="ru-RU" sz="3600" dirty="0">
                <a:latin typeface="Candara" pitchFamily="34" charset="0"/>
                <a:cs typeface="Times New Roman" pitchFamily="18" charset="0"/>
              </a:rPr>
              <a:t>мхи спорами. </a:t>
            </a:r>
            <a:endParaRPr lang="ru-RU" sz="3600" dirty="0" smtClean="0">
              <a:latin typeface="Candara" pitchFamily="34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Candara" pitchFamily="34" charset="0"/>
                <a:cs typeface="Times New Roman" pitchFamily="18" charset="0"/>
              </a:rPr>
              <a:t>Споры </a:t>
            </a:r>
            <a:r>
              <a:rPr lang="ru-RU" sz="3600" dirty="0">
                <a:latin typeface="Candara" pitchFamily="34" charset="0"/>
                <a:cs typeface="Times New Roman" pitchFamily="18" charset="0"/>
              </a:rPr>
              <a:t>образуются в коробочках.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>
              <a:latin typeface="Candara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>
              <a:latin typeface="Candara" pitchFamily="34" charset="0"/>
              <a:cs typeface="Times New Roman" pitchFamily="18" charset="0"/>
            </a:endParaRPr>
          </a:p>
        </p:txBody>
      </p:sp>
      <p:pic>
        <p:nvPicPr>
          <p:cNvPr id="23555" name="Объект 2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2349500"/>
            <a:ext cx="6119813" cy="403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218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Словарная работа </vt:lpstr>
      <vt:lpstr>Царство растений</vt:lpstr>
      <vt:lpstr>Водоросли</vt:lpstr>
      <vt:lpstr> Водоросли не имеют корня, стебля, листьев, цветов, плодов с семенами. </vt:lpstr>
      <vt:lpstr>Различают бурые, красные и  зелёные водоросли </vt:lpstr>
      <vt:lpstr>У поверхности воды, куда проникают солнечные лучи, живут зелёные водоросли.</vt:lpstr>
      <vt:lpstr>Мхи </vt:lpstr>
      <vt:lpstr>Слайд 9</vt:lpstr>
      <vt:lpstr>Папоротники </vt:lpstr>
      <vt:lpstr>Хвойные -  более 560 видов. Хвойные – это деревья и кустарники. Травянистых представителей этих растений не существует.</vt:lpstr>
      <vt:lpstr>                                       </vt:lpstr>
      <vt:lpstr>Цветковые  - наибольшее количество видов на планете, более 250 тыс..</vt:lpstr>
      <vt:lpstr>Цветковые имеют все органы: корень, стебель, листья, цветы, плоды, семена.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ТАНЯ</cp:lastModifiedBy>
  <cp:revision>82</cp:revision>
  <dcterms:created xsi:type="dcterms:W3CDTF">2015-08-07T10:07:49Z</dcterms:created>
  <dcterms:modified xsi:type="dcterms:W3CDTF">2022-11-25T06:44:51Z</dcterms:modified>
</cp:coreProperties>
</file>