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AC08-4025-4C9A-911A-61AC3DB6281D}" type="datetimeFigureOut">
              <a:rPr lang="ru-RU" smtClean="0"/>
              <a:t>пн 01.05.23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25E-8BBC-4AD7-9DF7-3B4343EFA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6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AC08-4025-4C9A-911A-61AC3DB6281D}" type="datetimeFigureOut">
              <a:rPr lang="ru-RU" smtClean="0"/>
              <a:t>пн 01.05.23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25E-8BBC-4AD7-9DF7-3B4343EFA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63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AC08-4025-4C9A-911A-61AC3DB6281D}" type="datetimeFigureOut">
              <a:rPr lang="ru-RU" smtClean="0"/>
              <a:t>пн 01.05.23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25E-8BBC-4AD7-9DF7-3B4343EFA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4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AC08-4025-4C9A-911A-61AC3DB6281D}" type="datetimeFigureOut">
              <a:rPr lang="ru-RU" smtClean="0"/>
              <a:t>пн 01.05.23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25E-8BBC-4AD7-9DF7-3B4343EFA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28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AC08-4025-4C9A-911A-61AC3DB6281D}" type="datetimeFigureOut">
              <a:rPr lang="ru-RU" smtClean="0"/>
              <a:t>пн 01.05.23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25E-8BBC-4AD7-9DF7-3B4343EFA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2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AC08-4025-4C9A-911A-61AC3DB6281D}" type="datetimeFigureOut">
              <a:rPr lang="ru-RU" smtClean="0"/>
              <a:t>пн 01.05.23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25E-8BBC-4AD7-9DF7-3B4343EFA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08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AC08-4025-4C9A-911A-61AC3DB6281D}" type="datetimeFigureOut">
              <a:rPr lang="ru-RU" smtClean="0"/>
              <a:t>пн 01.05.23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25E-8BBC-4AD7-9DF7-3B4343EFA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55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AC08-4025-4C9A-911A-61AC3DB6281D}" type="datetimeFigureOut">
              <a:rPr lang="ru-RU" smtClean="0"/>
              <a:t>пн 01.05.23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25E-8BBC-4AD7-9DF7-3B4343EFA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37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AC08-4025-4C9A-911A-61AC3DB6281D}" type="datetimeFigureOut">
              <a:rPr lang="ru-RU" smtClean="0"/>
              <a:t>пн 01.05.23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25E-8BBC-4AD7-9DF7-3B4343EFA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5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AC08-4025-4C9A-911A-61AC3DB6281D}" type="datetimeFigureOut">
              <a:rPr lang="ru-RU" smtClean="0"/>
              <a:t>пн 01.05.23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25E-8BBC-4AD7-9DF7-3B4343EFA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7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AC08-4025-4C9A-911A-61AC3DB6281D}" type="datetimeFigureOut">
              <a:rPr lang="ru-RU" smtClean="0"/>
              <a:t>пн 01.05.23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25E-8BBC-4AD7-9DF7-3B4343EFA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9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AC08-4025-4C9A-911A-61AC3DB6281D}" type="datetimeFigureOut">
              <a:rPr lang="ru-RU" smtClean="0"/>
              <a:t>пн 01.05.23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25E-8BBC-4AD7-9DF7-3B4343EFA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0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AC08-4025-4C9A-911A-61AC3DB6281D}" type="datetimeFigureOut">
              <a:rPr lang="ru-RU" smtClean="0"/>
              <a:t>пн 01.05.23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25E-8BBC-4AD7-9DF7-3B4343EFA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7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AC08-4025-4C9A-911A-61AC3DB6281D}" type="datetimeFigureOut">
              <a:rPr lang="ru-RU" smtClean="0"/>
              <a:t>пн 01.05.23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25E-8BBC-4AD7-9DF7-3B4343EFA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3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AC08-4025-4C9A-911A-61AC3DB6281D}" type="datetimeFigureOut">
              <a:rPr lang="ru-RU" smtClean="0"/>
              <a:t>пн 01.05.23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25E-8BBC-4AD7-9DF7-3B4343EFA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6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AC08-4025-4C9A-911A-61AC3DB6281D}" type="datetimeFigureOut">
              <a:rPr lang="ru-RU" smtClean="0"/>
              <a:t>пн 01.05.23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25E-8BBC-4AD7-9DF7-3B4343EFA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7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A53AC08-4025-4C9A-911A-61AC3DB6281D}" type="datetimeFigureOut">
              <a:rPr lang="ru-RU" smtClean="0"/>
              <a:t>пн 01.05.23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C4D325E-8BBC-4AD7-9DF7-3B4343EFA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0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A53AC08-4025-4C9A-911A-61AC3DB6281D}" type="datetimeFigureOut">
              <a:rPr lang="ru-RU" smtClean="0"/>
              <a:t>пн 01.05.23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C4D325E-8BBC-4AD7-9DF7-3B4343EFA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82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494BFDD-4A9D-435D-9DB0-17EBFA2E9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3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8328616-3A50-4A6E-96CC-31043E7D5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05" y="100232"/>
            <a:ext cx="9010357" cy="675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43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C56A195-D8DA-4482-8988-CE78FA441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6212" r="11172" b="8659"/>
          <a:stretch/>
        </p:blipFill>
        <p:spPr bwMode="auto">
          <a:xfrm>
            <a:off x="1995267" y="161483"/>
            <a:ext cx="8201465" cy="653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5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174BDEA-4916-4FFF-B8D5-0406268E2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67" y="118695"/>
            <a:ext cx="8827478" cy="662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08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91F928D-A60B-4229-B338-8B248C5E5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72" y="172329"/>
            <a:ext cx="8684456" cy="651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32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5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2023-05-01T10:57:07Z</dcterms:created>
  <dcterms:modified xsi:type="dcterms:W3CDTF">2023-05-01T11:02:14Z</dcterms:modified>
</cp:coreProperties>
</file>