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64" r:id="rId6"/>
    <p:sldId id="265" r:id="rId7"/>
    <p:sldId id="270" r:id="rId8"/>
    <p:sldId id="263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3487"/>
            <a:ext cx="9144000" cy="783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4696053">
            <a:off x="1166535" y="-298831"/>
            <a:ext cx="6568795" cy="6359318"/>
          </a:xfrm>
        </p:spPr>
      </p:pic>
      <p:pic>
        <p:nvPicPr>
          <p:cNvPr id="5" name="Picture 4" descr="C:\Documents and Settings\Таня\Рабочий стол\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785926"/>
            <a:ext cx="2325741" cy="342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254876">
            <a:off x="850632" y="501913"/>
            <a:ext cx="7385504" cy="6066652"/>
          </a:xfrm>
        </p:spPr>
      </p:pic>
      <p:pic>
        <p:nvPicPr>
          <p:cNvPr id="5" name="Picture 4" descr="C:\Documents and Settings\Таня\Рабочий стол\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643050"/>
            <a:ext cx="2325741" cy="342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4429566">
            <a:off x="1613697" y="1780810"/>
            <a:ext cx="4624744" cy="4106772"/>
          </a:xfrm>
        </p:spPr>
      </p:pic>
      <p:pic>
        <p:nvPicPr>
          <p:cNvPr id="5" name="Picture 4" descr="C:\Documents and Settings\Таня\Рабочий стол\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0"/>
            <a:ext cx="2325741" cy="342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344551_w640_h640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571612"/>
            <a:ext cx="5715000" cy="4476750"/>
          </a:xfrm>
        </p:spPr>
      </p:pic>
      <p:pic>
        <p:nvPicPr>
          <p:cNvPr id="5" name="Picture 4" descr="C:\Documents and Settings\Таня\Рабочий стол\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428868"/>
            <a:ext cx="2325741" cy="342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344551_w640_h640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571612"/>
            <a:ext cx="5715000" cy="4476750"/>
          </a:xfrm>
        </p:spPr>
      </p:pic>
      <p:pic>
        <p:nvPicPr>
          <p:cNvPr id="5" name="Picture 4" descr="C:\Documents and Settings\Таня\Рабочий стол\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428868"/>
            <a:ext cx="2325741" cy="342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7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424936" cy="5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100605" y="-9240562"/>
            <a:ext cx="3215662" cy="802697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5122" name="Picture 2" descr="http://img0.liveinternet.ru/images/attach/c/2/69/415/69415789_02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4597"/>
            <a:ext cx="3175923" cy="39571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0855" y="5708575"/>
            <a:ext cx="29145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is…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5566" y="1874201"/>
            <a:ext cx="32912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are…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8" name="Picture 8" descr="http://www.pro100funny.narod.ru/art01/gnomy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6941" y="2643643"/>
            <a:ext cx="5228692" cy="38343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1152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100605" y="-9240562"/>
            <a:ext cx="3215662" cy="802697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2204864"/>
            <a:ext cx="8464425" cy="4464224"/>
          </a:xfrm>
        </p:spPr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There is/ There are two boxes in the room.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There is/ There are a glass in the kitchen.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There is/ There are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sofa in the bedroom.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There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is/ There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some carrots on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table.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45" y="0"/>
            <a:ext cx="7582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правильный ответ.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627784" y="2708920"/>
            <a:ext cx="1368152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87624" y="3212976"/>
            <a:ext cx="1368152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87624" y="3719314"/>
            <a:ext cx="1368152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29863" y="4225652"/>
            <a:ext cx="1368152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984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Предлоги места</a:t>
            </a:r>
            <a:endParaRPr lang="ru-RU" u="sng" dirty="0"/>
          </a:p>
        </p:txBody>
      </p:sp>
      <p:pic>
        <p:nvPicPr>
          <p:cNvPr id="4" name="Содержимое 3" descr="ffa9e37dbbf991a61fa94652612e2394_w960_h20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16833"/>
            <a:ext cx="6192688" cy="3888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3214686"/>
            <a:ext cx="1357322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VS</a:t>
            </a:r>
            <a:endParaRPr lang="ru-RU" sz="6600" b="1" dirty="0"/>
          </a:p>
        </p:txBody>
      </p:sp>
      <p:pic>
        <p:nvPicPr>
          <p:cNvPr id="4" name="Содержимое 3" descr="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4643438" cy="4229100"/>
          </a:xfrm>
        </p:spPr>
      </p:pic>
      <p:pic>
        <p:nvPicPr>
          <p:cNvPr id="5" name="Picture 4" descr="C:\Documents and Settings\Таня\Рабочий стол\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3911" y="2000239"/>
            <a:ext cx="2325741" cy="342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65</Words>
  <Application>Microsoft Office PowerPoint</Application>
  <PresentationFormat>Экран (4:3)</PresentationFormat>
  <Paragraphs>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Предлоги места</vt:lpstr>
      <vt:lpstr>VS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2019-02-27T06:00:19Z</dcterms:created>
  <dcterms:modified xsi:type="dcterms:W3CDTF">2019-03-06T11:35:03Z</dcterms:modified>
</cp:coreProperties>
</file>