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E6C"/>
    <a:srgbClr val="005A9E"/>
    <a:srgbClr val="431AF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:\Разработка шаблонов\Зимнее утро\Zimnee_utro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3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1933" y="908720"/>
            <a:ext cx="6732240" cy="1470025"/>
          </a:xfrm>
        </p:spPr>
        <p:txBody>
          <a:bodyPr>
            <a:normAutofit/>
          </a:bodyPr>
          <a:lstStyle>
            <a:lvl1pPr>
              <a:defRPr sz="5400" baseline="0">
                <a:latin typeface="Isadora Cyr " panose="02000500060000020003" pitchFamily="2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581128"/>
            <a:ext cx="5174218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C3E425E-F9D4-410A-BB42-EAA7DC9AF24D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3E92A9-3D44-4468-963D-6F38F71DD0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DDEB0C-3097-4732-9F73-1FCEF8EB28C5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C3245E-2C22-4632-A4E4-6060E8AF4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8AA4FDF-9F1A-4D15-908A-4F9271EFB60F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20B147D-A5A7-467C-A75D-ACEF0B8B3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C7D5B11-4607-4076-952F-6FBEBB77ED24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518D42-D3F1-4208-980A-A25E51B61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E892C6-EF9E-4AEB-BB7F-6FFE5ED4522F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D3DFC2-306A-4753-AF8F-A716B26A2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C4ABF1-7DBB-4B83-AA73-1D279074B394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27B568-7C88-4E08-8345-847C7C136C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B580-2E36-4507-99E7-9792676FA01A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A9CAC1-AFB1-4E50-8869-387A82C58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0328FD-ADC3-4551-B043-189ABCCFFD08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8B57D5F-8616-466C-9D0B-D163E0BE2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65D5A1-1895-4F8B-88CD-F9588EE639D0}" type="datetimeFigureOut">
              <a:rPr lang="ru-RU"/>
              <a:pPr>
                <a:defRPr/>
              </a:pPr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F94A974-5E2E-4B33-8CAD-4A94B7E67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:\Разработка шаблонов\Зимнее утро\Zimnee_utro_slid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835150" y="260350"/>
            <a:ext cx="715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835150" y="1600200"/>
            <a:ext cx="7129463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-26988" y="6513513"/>
            <a:ext cx="15954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Isadora Cyr " pitchFamily="2" charset="0"/>
              </a:rPr>
              <a:t>ProPowerPoint.Ru</a:t>
            </a:r>
            <a:endParaRPr lang="ru-RU" sz="1400">
              <a:solidFill>
                <a:schemeClr val="bg1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475656" y="1268760"/>
            <a:ext cx="7344817" cy="2232248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Литературное чтение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336704" cy="1008111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Подготовила учитель МБОУ СОШ №5 Михайлова Н.С.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95736" y="268867"/>
            <a:ext cx="6480720" cy="63248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cs typeface="Times New Roman" pitchFamily="18" charset="0"/>
              </a:rPr>
              <a:t>ЧТО ТЫ ДЕЛАЕШЬ, ЗИМА?</a:t>
            </a:r>
          </a:p>
          <a:p>
            <a:pPr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cs typeface="Times New Roman" pitchFamily="18" charset="0"/>
              </a:rPr>
              <a:t>				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cs typeface="Times New Roman" pitchFamily="18" charset="0"/>
              </a:rPr>
              <a:t>Раим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cs typeface="Times New Roman" pitchFamily="18" charset="0"/>
              </a:rPr>
              <a:t>Фархади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E6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19904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Что ты делаешь, Зима?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Строю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чудо-терема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Сыплю снежным серебром,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Украшаю всё кругом.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Раскружится карусель,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Залихватская метель!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Постараюсь, чтоб с утра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скучала детвора,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ёлка разожглась,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тройка понеслась!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Зимы не счесть забот:</a:t>
            </a:r>
            <a:b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 праздник — Новый год!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07704" y="559174"/>
            <a:ext cx="6912768" cy="526297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Словарная работа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Залихватская метель 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лихая, задорная, удалая, веселая.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3E6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Зимы не счесть забот-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дел.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2.infourok.ru/uploads/ex/0c73/00080f3a-d594d01e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8244408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mir-animashki.com/_ph/123/2/81219835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57606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ds04.infourok.ru/uploads/ex/0070/000a87bf-2bd5f6a0/1/hello_html_mfdcbd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0648"/>
            <a:ext cx="4006800" cy="5724000"/>
          </a:xfrm>
          <a:prstGeom prst="rect">
            <a:avLst/>
          </a:prstGeom>
          <a:noFill/>
          <a:ln w="57150">
            <a:solidFill>
              <a:srgbClr val="003E6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95736" y="6237312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3E6C"/>
                </a:solidFill>
                <a:latin typeface="Times New Roman" pitchFamily="18" charset="0"/>
                <a:cs typeface="Times New Roman" pitchFamily="18" charset="0"/>
              </a:rPr>
              <a:t>   Спиридон Дмитриевич Дрожжин</a:t>
            </a:r>
            <a:endParaRPr lang="ru-RU" sz="2800" b="1" dirty="0">
              <a:solidFill>
                <a:srgbClr val="003E6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63688" y="1332200"/>
            <a:ext cx="705678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-что я узнал на уроке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-чему я научился на уроке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-за что я могу себя похвалить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-над чем мне нужно поработать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Imnee_utr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ZImnee_utro</Template>
  <TotalTime>48</TotalTime>
  <Words>40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ZImnee_utro</vt:lpstr>
      <vt:lpstr>Литературное чтение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Литературное чтение</dc:title>
  <dc:creator>наталия</dc:creator>
  <dc:description>http://propowerpoint.ru - Бесплатные шаблоны для презентаций. Полезные советы и уроки  PowerPoint .</dc:description>
  <cp:lastModifiedBy>Сервер</cp:lastModifiedBy>
  <cp:revision>7</cp:revision>
  <dcterms:created xsi:type="dcterms:W3CDTF">2020-01-21T20:48:00Z</dcterms:created>
  <dcterms:modified xsi:type="dcterms:W3CDTF">2020-01-27T11:31:12Z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000800c6070000000000010243100207f9000400038000</vt:lpwstr>
  </property>
</Properties>
</file>