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265" r:id="rId5"/>
    <p:sldId id="264" r:id="rId6"/>
    <p:sldId id="266" r:id="rId7"/>
    <p:sldId id="257" r:id="rId8"/>
    <p:sldId id="269" r:id="rId9"/>
    <p:sldId id="262" r:id="rId10"/>
    <p:sldId id="268" r:id="rId11"/>
    <p:sldId id="274" r:id="rId12"/>
    <p:sldId id="271" r:id="rId13"/>
    <p:sldId id="261" r:id="rId14"/>
    <p:sldId id="259" r:id="rId15"/>
    <p:sldId id="26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758A-50AD-4EDD-8CE8-1CC5DE64C57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45654-EE77-4EDE-B4E3-7B9EDA962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6920-62BD-40C2-9345-1D476F128C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37B5-9644-4F4E-ADE7-D75430FFF41A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4034-FCA5-4401-B6A4-E08763E2E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C:\Users\Учитель\Downloads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Пользователь\Documents\tam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92" y="-21359986"/>
            <a:ext cx="28127326" cy="3262312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tamt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04"/>
            <a:ext cx="3000396" cy="3500462"/>
          </a:xfrm>
          <a:prstGeom prst="round2Diag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8576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Барабаны 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Там-тамы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Пользователь\Documents\hohs3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96167">
            <a:off x="4080117" y="1425278"/>
            <a:ext cx="4135395" cy="2782181"/>
          </a:xfrm>
          <a:prstGeom prst="teardrop">
            <a:avLst>
              <a:gd name="adj" fmla="val 110822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 rot="20134615">
            <a:off x="6123173" y="3842596"/>
            <a:ext cx="249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турецкие тарелки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ользователь\Documents\28d954f5514e79794f31a30d07932e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286256"/>
            <a:ext cx="4929222" cy="1785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71736" y="607220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китайские тарелки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Учитель\Downloads\oWs_BjMJ-O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4786346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429264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электромузыкальный  инструмент 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cuments\морте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857652" cy="2928958"/>
          </a:xfrm>
          <a:prstGeom prst="teardrop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cument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6357958"/>
            <a:ext cx="332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478632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часть               «Ликование звёзд»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cuments\lesson-filosofskie-obrazy-xx-veka-turangalila-simfoniya-olive-messiana-screenshot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6072206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часть  «Сад сна любви»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ользователь\Document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928934"/>
            <a:ext cx="77867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для меня было открытием что…?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Какие смыслы заключает в себе древнеиндийское слово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турангалила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За счет каких средств музыкальной выразительности достигается эффект грандиозности звучания?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 распределяется содержание, воплощённое в слове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Турангалила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между V и VI частями? Аргументируйте свой ответ.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 для справок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ритм, мелодия, лад (мажор, минор),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динамика, тембр, оркестровка.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«Философские образы XX века: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Турангалила-симфония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Мессиана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371477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EF03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715436" cy="3643338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Конспект урока музыки в 6 классе Два начала гармонии\2. Для презентации рису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975360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-1" y="0"/>
            <a:ext cx="93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Благодарю за работу!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ocuments\lesson-filosofskie-obrazy-xx-veka-turangalila-simfoniya-olive-messiana-screensho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314327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Users\Учитель\Downloads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642918"/>
            <a:ext cx="3929090" cy="57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Композитор-эрудит (эрудит – человек, обладающий начитанностью, глубокими познаниями в какой-нибудь области науки),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композитор-философ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(философ – здесь: мыслитель, занятый разработкой вопросов мировоззрения),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Мессиан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воплощал в своих произведениях глубокие и значительные концепции (концепция – система взглядов на что-нибудь).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AutoShape 2" descr="https://static01.nyt.com/images/2018/09/07/arts/minutes-messiaen-image/merlin_9826002_b20d775a-024c-405c-a86b-c0f9d0637755-article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tatic01.nyt.com/images/2018/09/07/arts/minutes-messiaen-image/merlin_9826002_b20d775a-024c-405c-a86b-c0f9d0637755-article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Учитель\Downloads\merlin_9826002_b20d775a-024c-405c-a86b-c0f9d0637755-article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678661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Учитель\Downloads\дист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42"/>
            <a:ext cx="550072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Учитель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857628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Ещё одна тема отражает увлечение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Мессианом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неевропейскими культурами. Мир древних цивилизаций Азии, Африки, Южной Америки с их своеобразной и глубокой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философией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определил искания композитора на протяжении ряда лет.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одна тема отражает увлечение Мессианом неевропейскими культурами. Мир древних цивилизаций Азии, Африки, Южной Америки с их своеобразной и глубокой философией определил искания композитора на протяжении ряда лет.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одна тема отражает увлечение Мессианом неевропейскими культурами. Мир древних цивилизаций Азии, Африки, Южной Америки с их своеобразной и глубокой философией определил искания композитора на протяжении ряда лет.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одна тема отражает увлечение Мессианом неевропейскими культурами. Мир древних цивилизаций Азии, Африки, Южной Америки с их своеобразной и глубокой философией определил искания композитора на протяжении ряда лет.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Пользователь\Documents\lesson-filosofskie-obrazy-xx-veka-turangalila-simfoniya-olive-messi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Учитель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07194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214818"/>
            <a:ext cx="325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786190"/>
            <a:ext cx="4643438" cy="262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AngsanaUPC" pitchFamily="18" charset="-34"/>
              </a:rPr>
              <a:t>О. </a:t>
            </a:r>
            <a:r>
              <a:rPr lang="ru-RU" sz="3200" b="1" dirty="0" err="1" smtClean="0">
                <a:latin typeface="Times New Roman" pitchFamily="18" charset="0"/>
                <a:cs typeface="AngsanaUPC" pitchFamily="18" charset="-34"/>
              </a:rPr>
              <a:t>Мессиан</a:t>
            </a:r>
            <a:r>
              <a:rPr lang="ru-RU" sz="3200" b="1" dirty="0" smtClean="0">
                <a:latin typeface="Times New Roman" pitchFamily="18" charset="0"/>
                <a:cs typeface="AngsanaUPC" pitchFamily="18" charset="-34"/>
              </a:rPr>
              <a:t> расширил симфонический цикл до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10 частей</a:t>
            </a:r>
            <a:r>
              <a:rPr lang="ru-RU" sz="3200" b="1" dirty="0" smtClean="0">
                <a:latin typeface="Times New Roman" pitchFamily="18" charset="0"/>
                <a:cs typeface="AngsanaUPC" pitchFamily="18" charset="-34"/>
              </a:rPr>
              <a:t>, которые звучат около полутора часов!</a:t>
            </a:r>
            <a:endParaRPr lang="ru-RU" sz="3200" b="1" dirty="0"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Учитель\Downloads\дис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998" y="571480"/>
            <a:ext cx="6449712" cy="569120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571480"/>
            <a:ext cx="5929354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симфонии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Турангалила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имеет древнее происхождение.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Туранга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переводе с санскрита – это бегущее время (бегущее как галоп коня); движение и ритм.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«Лила»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есть игра творения, игра жизни и смерти. Кроме этого, «лила» означает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одновременности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турангалила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воплощает такие смыслы, как песнь любви, гимн радости, времени, движению, ритму, жизни и смерти.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380</Words>
  <Application>Microsoft Office PowerPoint</Application>
  <PresentationFormat>Экран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58</cp:revision>
  <dcterms:created xsi:type="dcterms:W3CDTF">2021-03-30T18:09:31Z</dcterms:created>
  <dcterms:modified xsi:type="dcterms:W3CDTF">2021-04-06T21:13:40Z</dcterms:modified>
</cp:coreProperties>
</file>