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76" r:id="rId3"/>
    <p:sldId id="307" r:id="rId4"/>
    <p:sldId id="297" r:id="rId5"/>
    <p:sldId id="299" r:id="rId6"/>
    <p:sldId id="278" r:id="rId7"/>
    <p:sldId id="301" r:id="rId8"/>
    <p:sldId id="281" r:id="rId9"/>
    <p:sldId id="303" r:id="rId10"/>
    <p:sldId id="305" r:id="rId11"/>
    <p:sldId id="293" r:id="rId12"/>
    <p:sldId id="270" r:id="rId13"/>
    <p:sldId id="295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34A04-F92F-41F9-9F0F-C62E5A7D688F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37FCC-49E9-4315-8DCA-67B9E040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95D38A-3AC9-4EBB-8A9C-62CA8F17BB04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3B4DD9-2F0C-4698-ABB9-9832228803B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B2A2EB-9AAB-4ECD-B395-2BAF4438B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lowersweb.info/bitrix/components/bitrix/forum.interface/show_file.php?fid=1393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darudar.org/var/files/img/5b/92/5b92843d6d86c61f4f61f937420cfa48_600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domflowers.ucoz.ru/_ph/7/2/192852677.jpg" TargetMode="External"/><Relationship Id="rId7" Type="http://schemas.openxmlformats.org/officeDocument/2006/relationships/hyperlink" Target="http://www.flowersweb.info/bitrix/components/bitrix/forum.interface/show_file.php?fid=139388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hyperlink" Target="http://img0.liveinternet.ru/images/attach/c/0/52/625/52625564_bb0e9d5766df.jpg" TargetMode="External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51.radikal.ru/i132/0903/f5/4a40aa64908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flowersweb.info/bitrix/components/bitrix/forum.interface/show_file.php?fid=2304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nauka.org/interesting_inauka/wp-content/uploads/2008/11/25971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nn.ru/data/forum/images/2009-09/15806791-111200774748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lilija.webasyst.net/shop/products_pictures/bca6532fa71629f6664852200927b5b1_en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flowersweb.info/bitrix/components/bitrix/forum.interface/show_file.php?fid=39175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o.germany.ru/albums/0/5/103205/monstera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44.radikal.ru/i106/0905/1f/260aef48f88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vashsad.ua/downloads/image/7090/img_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Impact" pitchFamily="34" charset="0"/>
              </a:rPr>
              <a:t>Комнатные       растения     у    нас      дома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Они так прекрасны!</a:t>
            </a:r>
          </a:p>
          <a:p>
            <a:endParaRPr lang="ru-RU" dirty="0" smtClean="0"/>
          </a:p>
        </p:txBody>
      </p:sp>
      <p:pic>
        <p:nvPicPr>
          <p:cNvPr id="54276" name="Рисунок 3" descr="цветы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86058"/>
            <a:ext cx="19288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182562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3" descr="D:\Мои документы\Комнатные цветы\ц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786322"/>
            <a:ext cx="221773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4" descr="D:\Мои документы\Комнатные цветы\с.ц.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429132"/>
            <a:ext cx="1631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237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4357718" cy="35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i-main-pic" descr="Картинка 44 из 237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214686"/>
            <a:ext cx="4219569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 Е Р А Н 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3.metod-kopilka.ru/images/doc/30/24478/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dirty="0">
                <a:solidFill>
                  <a:schemeClr val="accent6">
                    <a:lumMod val="50000"/>
                  </a:schemeClr>
                </a:solidFill>
              </a:rPr>
              <a:t>Цветовод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8363" y="3919538"/>
            <a:ext cx="2944117" cy="5895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4000" dirty="0"/>
              <a:t>заботливый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88444" y="5430838"/>
            <a:ext cx="2935684" cy="6624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/>
              <a:t>небрежный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48363" y="2408238"/>
            <a:ext cx="2790825" cy="9572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/>
              <a:t>внимательный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87926" y="2651861"/>
            <a:ext cx="3008210" cy="7051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/>
              <a:t>аккуратный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87925" y="4041501"/>
            <a:ext cx="2479813" cy="957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/>
              <a:t>добрый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844779" y="5430839"/>
            <a:ext cx="2894409" cy="9350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/>
              <a:t>злой</a:t>
            </a:r>
          </a:p>
        </p:txBody>
      </p:sp>
      <p:pic>
        <p:nvPicPr>
          <p:cNvPr id="13323" name="Picture 2" descr="http://ziz-fackt.ru/wp-content/uploads/2016/09/kak-podkarmlivat-komnatnye-rasteniy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562227"/>
            <a:ext cx="2501504" cy="317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ОРАНЖЕРЕЯ</a:t>
            </a:r>
            <a:endParaRPr lang="ru-RU" sz="6600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https://avatars.mds.yandex.net/get-pdb/1354525/c4a6e432-c713-4bcb-a771-6f733a1fec0b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70723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857232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23237" y="3244334"/>
            <a:ext cx="10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613" y="3396734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«Посади растение»</a:t>
            </a:r>
          </a:p>
        </p:txBody>
      </p:sp>
      <p:pic>
        <p:nvPicPr>
          <p:cNvPr id="10243" name="Picture 2" descr="http://img-fotki.yandex.ru/get/6108/66124276.71/0_71157_48332a77_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69719" y="4464050"/>
            <a:ext cx="3175397" cy="1722438"/>
          </a:xfrm>
          <a:noFill/>
        </p:spPr>
      </p:pic>
      <p:pic>
        <p:nvPicPr>
          <p:cNvPr id="10244" name="Picture 4" descr="http://www.stroypark.su/upload/catalog/product/image_40398_60266781_46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544" y="3556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img-fotki.yandex.ru/get/9228/47407354.c64/0_12a64b_b4daea22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716" y="390525"/>
            <a:ext cx="183237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://img1.liveinternet.ru/images/attach/c/8/125/543/125543409_5607601_0_a47d2_46c15023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656" y="-258763"/>
            <a:ext cx="2230041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http://clipart-db.ru/file_content/rastr/flower-04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922" y="1881188"/>
            <a:ext cx="16954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http://www.playcast.ru/uploads/2014/07/07/91564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098550"/>
            <a:ext cx="3571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80742 0.3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5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0.61888 0.26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51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599 0.0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0.25078 -0.05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293/0001b042-34bafb86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7 из 754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714488"/>
            <a:ext cx="2880320" cy="21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4" name="i-main-pic" descr="Картинка 7 из 10229">
            <a:hlinkClick r:id="rId5" tgtFrame="_blank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1643050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i-main-pic" descr="Картинка 2 из 2375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4071942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97038" y="152400"/>
          <a:ext cx="4965700" cy="1411288"/>
        </p:xfrm>
        <a:graphic>
          <a:graphicData uri="http://schemas.openxmlformats.org/presentationml/2006/ole">
            <p:oleObj spid="_x0000_s26626" name="Объект упаковщика для оболочки" showAsIcon="1" r:id="rId9" imgW="21344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9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500594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16 из 298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214686"/>
            <a:ext cx="3429024" cy="32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1" y="142852"/>
            <a:ext cx="67151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А Л А Н Х ОЭ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14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3" name="i-main-pic" descr="Картинка 11 из 2146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143116"/>
            <a:ext cx="4267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9" y="214290"/>
            <a:ext cx="55007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 И К У С</a:t>
            </a:r>
            <a:endParaRPr lang="ru-RU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33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3171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pic>
        <p:nvPicPr>
          <p:cNvPr id="3" name="i-main-pic" descr="Картинка 84 из 338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28599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285729"/>
            <a:ext cx="7286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6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ДИФФЕНБАХИЯ</a:t>
            </a:r>
            <a:endParaRPr lang="ru-RU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28"/>
            <a:ext cx="6286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МОНСТЕРА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http://foto.germany.ru/albums/0/5/103205/monstera1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57364"/>
            <a:ext cx="5040560" cy="430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46434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71480"/>
            <a:ext cx="55721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 Р О Т О Н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 из 42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26 из 42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143248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62151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6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ХЛОРОФИТУМ</a:t>
            </a:r>
            <a:endParaRPr lang="ru-RU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447</TotalTime>
  <Words>55</Words>
  <Application>Microsoft Office PowerPoint</Application>
  <PresentationFormat>Экран (4:3)</PresentationFormat>
  <Paragraphs>20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Изящная</vt:lpstr>
      <vt:lpstr>Пакет</vt:lpstr>
      <vt:lpstr>Комнатные       растения     у    нас      дома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Цветовод</vt:lpstr>
      <vt:lpstr>Слайд 13</vt:lpstr>
      <vt:lpstr>«Посади растение»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комнатными растениями</dc:title>
  <dc:creator>Леха</dc:creator>
  <cp:lastModifiedBy>User</cp:lastModifiedBy>
  <cp:revision>60</cp:revision>
  <dcterms:created xsi:type="dcterms:W3CDTF">2019-10-21T17:17:27Z</dcterms:created>
  <dcterms:modified xsi:type="dcterms:W3CDTF">2019-12-17T08:06:31Z</dcterms:modified>
</cp:coreProperties>
</file>