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7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0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9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7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3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2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3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9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0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0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51C1-4240-45E4-A152-6CB3393F48D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9B9B-BB65-42DD-AD13-F884CFA79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7714"/>
            <a:ext cx="11451770" cy="66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7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  <a:solidFill>
            <a:srgbClr val="7877FF"/>
          </a:solidFill>
        </p:spPr>
      </p:pic>
    </p:spTree>
    <p:extLst>
      <p:ext uri="{BB962C8B-B14F-4D97-AF65-F5344CB8AC3E}">
        <p14:creationId xmlns:p14="http://schemas.microsoft.com/office/powerpoint/2010/main" val="47303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0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4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0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9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96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Юркевич Мария</dc:creator>
  <cp:lastModifiedBy>Юркевич Мария</cp:lastModifiedBy>
  <cp:revision>7</cp:revision>
  <dcterms:created xsi:type="dcterms:W3CDTF">2022-02-13T11:48:59Z</dcterms:created>
  <dcterms:modified xsi:type="dcterms:W3CDTF">2022-02-13T12:08:01Z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