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8ED90-1A4B-4EEB-9D18-68E6323C9A07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2F863-1874-4921-A5DF-B910C8E48C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2F863-1874-4921-A5DF-B910C8E48C54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2BEE-12B6-4228-A1E1-AC7050DDB864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00AA-AB06-4A59-8E7C-50C2A33AA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2BEE-12B6-4228-A1E1-AC7050DDB864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00AA-AB06-4A59-8E7C-50C2A33AA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2BEE-12B6-4228-A1E1-AC7050DDB864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00AA-AB06-4A59-8E7C-50C2A33AA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2BEE-12B6-4228-A1E1-AC7050DDB864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00AA-AB06-4A59-8E7C-50C2A33AA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2BEE-12B6-4228-A1E1-AC7050DDB864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00AA-AB06-4A59-8E7C-50C2A33AA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2BEE-12B6-4228-A1E1-AC7050DDB864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00AA-AB06-4A59-8E7C-50C2A33AA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2BEE-12B6-4228-A1E1-AC7050DDB864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00AA-AB06-4A59-8E7C-50C2A33AA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2BEE-12B6-4228-A1E1-AC7050DDB864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00AA-AB06-4A59-8E7C-50C2A33AA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2BEE-12B6-4228-A1E1-AC7050DDB864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00AA-AB06-4A59-8E7C-50C2A33AA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2BEE-12B6-4228-A1E1-AC7050DDB864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00AA-AB06-4A59-8E7C-50C2A33AA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2BEE-12B6-4228-A1E1-AC7050DDB864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00AA-AB06-4A59-8E7C-50C2A33AA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B2BEE-12B6-4228-A1E1-AC7050DDB864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E00AA-AB06-4A59-8E7C-50C2A33AA0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496944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Стакан, банка, графин, тарелка.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149080"/>
            <a:ext cx="8136904" cy="1752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Ложки, чайник, нож, кастрюля.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20688"/>
            <a:ext cx="82089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Стол, табуретка, шкаф, комод.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60648"/>
            <a:ext cx="72203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Вещества состоят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мельчайших частиц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048" y="2132856"/>
            <a:ext cx="85689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Частица-это то, из чего состоит 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вещество.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005064"/>
            <a:ext cx="902845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Рассмотреть частицы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можно только</a:t>
            </a:r>
          </a:p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 микроскопом.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ТАНЯ\Desktop\c6nwZ1WbUZRntkgv6b7TFDeB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61048"/>
            <a:ext cx="3096344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71619" y="476672"/>
            <a:ext cx="889205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МИКРОСКОП – это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рибор для получения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величенных изображений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бъектов, невидимых глазу.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НЯ\Desktop\1614516450_14-p-telefon-na-belom-fone-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3456384" cy="35349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83768" y="1124744"/>
            <a:ext cx="18722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,,,,</a:t>
            </a:r>
            <a:endParaRPr lang="ru-RU" sz="9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ТАНЯ\Desktop\1791.75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268760"/>
            <a:ext cx="3240360" cy="37444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380312" y="1844824"/>
            <a:ext cx="18722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,,,,,</a:t>
            </a:r>
            <a:endParaRPr lang="ru-RU" sz="9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5445224"/>
            <a:ext cx="56166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ТЕЛО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толковом словаре С.И. Ожегова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132856"/>
            <a:ext cx="928903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Тело </a:t>
            </a: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организм человека или животного </a:t>
            </a:r>
            <a:endParaRPr lang="ru-RU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его внешних и физических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формах</a:t>
            </a:r>
            <a:endParaRPr lang="ru-RU" sz="48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Телами называют все предметы, окружающие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нас.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ТАНЯ\Desktop\1614529910_13-p-stol-na-belom-fone-1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2016224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ТАНЯ\Desktop\birds-color-beak-sitting-6704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640"/>
            <a:ext cx="246888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ТАНЯ\Desktop\33bd97614b4683b13301e40aacc9691c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97152"/>
            <a:ext cx="2742565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908720"/>
            <a:ext cx="5328592" cy="1296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052736"/>
            <a:ext cx="28083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ТЕЛА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979712" y="2204864"/>
            <a:ext cx="1728192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580112" y="2204864"/>
            <a:ext cx="1440160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87624" y="3501008"/>
            <a:ext cx="2448272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Природные объекты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(тела природы)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56176" y="3645024"/>
            <a:ext cx="2448272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Искусственные  тела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547664" y="414908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308304" y="429309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203848" y="414908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83568" y="4869160"/>
            <a:ext cx="151216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Живые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27784" y="4869160"/>
            <a:ext cx="151216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Неживые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56176" y="4941168"/>
            <a:ext cx="2376264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Сделанные руками человека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 cstate="print"/>
          <a:srcRect l="14109" t="37675" r="31544" b="23647"/>
          <a:stretch/>
        </p:blipFill>
        <p:spPr bwMode="auto">
          <a:xfrm>
            <a:off x="755576" y="1700808"/>
            <a:ext cx="7272808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6784" y="188640"/>
            <a:ext cx="81696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Назовите природные объекты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искусственные тела.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692696"/>
            <a:ext cx="4968552" cy="1152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Тела могут быть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043608" y="1916832"/>
            <a:ext cx="1440160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211960" y="1844824"/>
            <a:ext cx="0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508104" y="1844824"/>
            <a:ext cx="1656184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79512" y="3573016"/>
            <a:ext cx="2448272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Твёрдые тела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4365104"/>
            <a:ext cx="2448272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Жидкие тела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0192" y="3429000"/>
            <a:ext cx="2448272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Газы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ТАНЯ\Desktop\a8e8b122211402e4aa7231b122fa8a5e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t="19444" b="3018"/>
          <a:stretch/>
        </p:blipFill>
        <p:spPr bwMode="auto">
          <a:xfrm>
            <a:off x="683568" y="1772816"/>
            <a:ext cx="8064896" cy="4896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476672"/>
            <a:ext cx="72007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Признаки тел: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908720"/>
            <a:ext cx="828092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Вещества – это то, из чего состоят 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природные объекты (тела) и созданные человеком предметы.</a:t>
            </a:r>
            <a:endParaRPr lang="ru-RU" sz="4000" b="1" cap="none" spc="5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ТАНЯ\Desktop\1614529910_13-p-stol-na-belom-fone-1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2592288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5517232"/>
            <a:ext cx="230425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Тело - стол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3284984"/>
            <a:ext cx="4608512" cy="2520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Вещество- дерево из которого состоит стол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147</Words>
  <Application>Microsoft Office PowerPoint</Application>
  <PresentationFormat>Экран (4:3)</PresentationFormat>
  <Paragraphs>39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Стакан, банка, графин, тарелка.</vt:lpstr>
      <vt:lpstr>Слайд 2</vt:lpstr>
      <vt:lpstr>В толковом словаре С.И. Ожегова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Стакан, банка, графин, тарелка.</dc:title>
  <dc:creator>ТАНЯ</dc:creator>
  <cp:lastModifiedBy>ТАНЯ</cp:lastModifiedBy>
  <cp:revision>17</cp:revision>
  <dcterms:created xsi:type="dcterms:W3CDTF">2022-10-20T18:34:01Z</dcterms:created>
  <dcterms:modified xsi:type="dcterms:W3CDTF">2022-10-20T19:33:55Z</dcterms:modified>
</cp:coreProperties>
</file>