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242B-C618-415C-AE75-3271857A6572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62B7-6BBD-4BF9-9627-7B46E4765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1618662750_5-phonoteka_org-p-fon-nochnogo-neba-so-zvezdami-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1642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НЯ\Desktop\1644892756_27-kartinkin-net-p-solntse-kartinki-2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147680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НЯ\Desktop\black-and-white-night-atmosphere-space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744416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548680"/>
            <a:ext cx="5760640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ЗВЁЗДЫ </a:t>
            </a:r>
            <a:r>
              <a:rPr lang="ru-RU" sz="4400" b="1" smtClean="0">
                <a:solidFill>
                  <a:srgbClr val="FF0000"/>
                </a:solidFill>
              </a:rPr>
              <a:t>РАЗЛИЧАЮТСЯ  </a:t>
            </a:r>
            <a:r>
              <a:rPr lang="ru-RU" sz="4400" b="1" smtClean="0">
                <a:solidFill>
                  <a:srgbClr val="FF0000"/>
                </a:solidFill>
              </a:rPr>
              <a:t>ПО: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03648" y="1988840"/>
            <a:ext cx="100811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139952" y="1988840"/>
            <a:ext cx="7200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76256" y="2060848"/>
            <a:ext cx="432048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9512" y="3284984"/>
            <a:ext cx="2520280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РАЗМЕРУ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861048"/>
            <a:ext cx="18722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ЦВЕТУ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3933056"/>
            <a:ext cx="2736304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ЯРКОСТИ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11960" y="49411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59832" y="5301208"/>
            <a:ext cx="2520280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Белые, голубые, жёлтые, красные.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32"/>
            <a:ext cx="71976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СОЗВЕЗДИЯ</a:t>
            </a:r>
            <a:r>
              <a:rPr lang="ru-RU" sz="4000" b="1" dirty="0" smtClean="0">
                <a:solidFill>
                  <a:srgbClr val="FF0000"/>
                </a:solidFill>
              </a:rPr>
              <a:t> - фигуры</a:t>
            </a:r>
            <a:r>
              <a:rPr lang="ru-RU" sz="4000" b="1" dirty="0">
                <a:solidFill>
                  <a:srgbClr val="FF0000"/>
                </a:solidFill>
              </a:rPr>
              <a:t>,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образуемые </a:t>
            </a:r>
            <a:r>
              <a:rPr lang="ru-RU" sz="4000" b="1" dirty="0">
                <a:solidFill>
                  <a:srgbClr val="FF0000"/>
                </a:solidFill>
              </a:rPr>
              <a:t>яркими звёздами.</a:t>
            </a:r>
          </a:p>
        </p:txBody>
      </p:sp>
      <p:pic>
        <p:nvPicPr>
          <p:cNvPr id="5" name="Рисунок 4" descr="https://papik.pro/uploads/posts/2021-09/1631904236_18-papik-pro-p-risunok-malenkoi-medveditsi-1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95232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71.userapi.com/impg/jkXB-555wTditfAGebzbwR5P_iUiDKS2khDKNg/2JoUwLGLGck.jpg?size=604x604&amp;quality=96&amp;sign=b4cd2d2d1e7bc9074addcbfc57816b8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95232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ru-static.z-dn.net/files/de0/451edcd7fc36603385c2065eb0a35cc7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1115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fsd.kopilkaurokov.ru/up/html/2018/05/11/k_5af5b03899710/469174_13.jpe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18708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3501008"/>
            <a:ext cx="2426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Большая медведица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309320"/>
            <a:ext cx="2426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Большая медведица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yandex.net/get-music-content/4382102/44f27d75.a.17620817-1/m1000x1000?webp=fals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b="211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6480720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ЛУНА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–спутник Земли.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802822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НЕБЕСНЫХ   ТЕЛ.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170403120743-867441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476672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НЕБЕСНЫЕ ТЕЛА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это объекты,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наполняющие Вселенную.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2967335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ВСЕЛЕННАЯ( космос)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это космическое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пространство, в котором 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находятся небесные тела.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2656"/>
            <a:ext cx="547260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11158" y="476672"/>
            <a:ext cx="5297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НЕБЕСНЫЕ  ТЕЛА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71600" y="1556792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07904" y="1556792"/>
            <a:ext cx="72008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1556792"/>
            <a:ext cx="504056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3284984"/>
            <a:ext cx="226774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ЗВЕЗДЫ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3501008"/>
            <a:ext cx="226774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3501008"/>
            <a:ext cx="2267744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СПУТНИКИ ПЛАНЕТ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73" y="260648"/>
            <a:ext cx="90890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Звезды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это огромные,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раскаленные небесные тела,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излучающие свет.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6360" y="3284984"/>
            <a:ext cx="94011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Планеты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– холодные небесные тела,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не излучающие собственного света.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013176"/>
            <a:ext cx="828092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Спутники</a:t>
            </a:r>
            <a:r>
              <a:rPr lang="ru-RU" sz="2800" b="1" dirty="0" smtClean="0">
                <a:solidFill>
                  <a:srgbClr val="FF0000"/>
                </a:solidFill>
              </a:rPr>
              <a:t> - небесное </a:t>
            </a:r>
            <a:r>
              <a:rPr lang="ru-RU" sz="2800" b="1" dirty="0">
                <a:solidFill>
                  <a:srgbClr val="FF0000"/>
                </a:solidFill>
              </a:rPr>
              <a:t>тело, обращающееся по определённой траектории (орбите) вокруг другого объекта в космическом </a:t>
            </a:r>
            <a:r>
              <a:rPr lang="ru-RU" sz="2800" b="1" dirty="0" smtClean="0">
                <a:solidFill>
                  <a:srgbClr val="FF0000"/>
                </a:solidFill>
              </a:rPr>
              <a:t>пространстве.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988840"/>
            <a:ext cx="2167581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Меркурий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Венера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Земля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Марс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Юпитер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Сатурн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Уран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ТАНЯ\Desktop\mer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3"/>
            <a:ext cx="1800200" cy="1368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788024" y="1556792"/>
            <a:ext cx="1584176" cy="738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 descr="C:\Users\ТАНЯ\Desktop\5vener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1912620" cy="1076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99992" y="2780928"/>
            <a:ext cx="1872208" cy="17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 descr="C:\Users\ТАНЯ\Desktop\image-603a3eb79355b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1875790" cy="140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4283968" y="3302980"/>
            <a:ext cx="2088232" cy="702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C:\Users\ТАНЯ\Desktop\mars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1944216" cy="12961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4211960" y="3789040"/>
            <a:ext cx="22322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C:\Users\ТАНЯ\Desktop\upl_1590403704_1887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841500" cy="1381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Прямая со стрелкой 20"/>
          <p:cNvCxnSpPr/>
          <p:nvPr/>
        </p:nvCxnSpPr>
        <p:spPr>
          <a:xfrm flipH="1" flipV="1">
            <a:off x="2051720" y="2708921"/>
            <a:ext cx="936104" cy="1584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 descr="https://kartinkin.net/uploads/posts/2022-03/1646124685_7-kartinkin-net-p-planeta-saturn-kartinki-7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1647825" cy="146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Прямая со стрелкой 25"/>
          <p:cNvCxnSpPr/>
          <p:nvPr/>
        </p:nvCxnSpPr>
        <p:spPr>
          <a:xfrm flipH="1" flipV="1">
            <a:off x="1835696" y="4293096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Рисунок 28" descr="C:\Users\ТАНЯ\Desktop\plnturn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114550" cy="1598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2123728" y="522920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Рисунок 33" descr="https://lfly.ru/wp-content/uploads/2022/02/nept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89240"/>
            <a:ext cx="1507624" cy="1268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Прямая со стрелкой 34"/>
          <p:cNvCxnSpPr>
            <a:endCxn id="34" idx="1"/>
          </p:cNvCxnSpPr>
          <p:nvPr/>
        </p:nvCxnSpPr>
        <p:spPr>
          <a:xfrm>
            <a:off x="3851920" y="5877272"/>
            <a:ext cx="864096" cy="346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14108" t="15631" r="30903" b="15431"/>
          <a:stretch/>
        </p:blipFill>
        <p:spPr bwMode="auto">
          <a:xfrm>
            <a:off x="323528" y="908720"/>
            <a:ext cx="8208912" cy="594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7013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СОЛНЕЧНАЯ СИСТЕМА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12025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Меркурий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140968"/>
            <a:ext cx="7569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052736"/>
            <a:ext cx="9173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429000"/>
            <a:ext cx="6896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196752"/>
            <a:ext cx="10230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797152"/>
            <a:ext cx="9261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САТУРН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2132856"/>
            <a:ext cx="872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6278" y="5373216"/>
            <a:ext cx="9662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НЕПТУН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633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СОЛНЦЕ-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ближайшая к Земле звезда.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564904"/>
            <a:ext cx="5328592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СОЛНЦЕ-</a:t>
            </a:r>
            <a:endParaRPr lang="ru-RU" sz="5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23928" y="386104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19672" y="4941168"/>
            <a:ext cx="5328592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источник света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тепла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всего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живого.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12776"/>
            <a:ext cx="7560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УЧЕБНИК  с. 57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28</cp:revision>
  <dcterms:created xsi:type="dcterms:W3CDTF">2022-10-23T18:49:00Z</dcterms:created>
  <dcterms:modified xsi:type="dcterms:W3CDTF">2022-10-23T20:26:53Z</dcterms:modified>
</cp:coreProperties>
</file>