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sldIdLst>
    <p:sldId id="288" r:id="rId3"/>
    <p:sldId id="256" r:id="rId4"/>
    <p:sldId id="270" r:id="rId5"/>
    <p:sldId id="271" r:id="rId6"/>
    <p:sldId id="272" r:id="rId7"/>
    <p:sldId id="273" r:id="rId8"/>
    <p:sldId id="274" r:id="rId9"/>
    <p:sldId id="275" r:id="rId10"/>
    <p:sldId id="277" r:id="rId11"/>
    <p:sldId id="276" r:id="rId12"/>
    <p:sldId id="279" r:id="rId13"/>
    <p:sldId id="280" r:id="rId14"/>
    <p:sldId id="282" r:id="rId15"/>
    <p:sldId id="281" r:id="rId16"/>
    <p:sldId id="284" r:id="rId17"/>
    <p:sldId id="283" r:id="rId18"/>
    <p:sldId id="285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25A"/>
    <a:srgbClr val="E60089"/>
    <a:srgbClr val="F75725"/>
    <a:srgbClr val="DF2A17"/>
    <a:srgbClr val="EF037F"/>
    <a:srgbClr val="FF25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64" d="100"/>
          <a:sy n="64" d="100"/>
        </p:scale>
        <p:origin x="-42" y="-24"/>
      </p:cViewPr>
      <p:guideLst>
        <p:guide orient="horz" pos="431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A2FBB-F5CB-4AB3-B7F6-23686B56D648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56920-62BD-40C2-9345-1D476F128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6920-62BD-40C2-9345-1D476F128C7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6920-62BD-40C2-9345-1D476F128C7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123"/>
            <a:ext cx="2133600" cy="255586"/>
          </a:xfrm>
        </p:spPr>
        <p:txBody>
          <a:bodyPr anchor="b"/>
          <a:lstStyle/>
          <a:p>
            <a:fld id="{C6407152-2E8D-4D78-AC7D-C0529FDE989A}" type="datetimeFigureOut">
              <a:rPr lang="ru-RU" smtClean="0"/>
              <a:pPr/>
              <a:t>02.12.2018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123"/>
            <a:ext cx="2895600" cy="255586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123"/>
            <a:ext cx="2133600" cy="255586"/>
          </a:xfrm>
        </p:spPr>
        <p:txBody>
          <a:bodyPr anchor="b"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/>
            </a:scene3d>
            <a:sp3d contourW="12700"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7014"/>
            <a:ext cx="2133600" cy="2920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C6407152-2E8D-4D78-AC7D-C0529FDE989A}" type="datetimeFigureOut">
              <a:rPr lang="ru-RU" smtClean="0"/>
              <a:pPr/>
              <a:t>02.12.2018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77014"/>
            <a:ext cx="2895600" cy="2920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77014"/>
            <a:ext cx="2133600" cy="2920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677F2AD7-C4A7-46C7-ACDD-4CFFD5D2A1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>
            <a:noFill/>
          </a:ln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Tahoma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Tahoma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Tahoma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Tahom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52;&#1077;&#1088;&#1086;&#1087;&#1088;&#1080;&#1103;&#1090;&#1080;&#1077;\&#1054;&#1073;&#1088;&#1077;&#1079;.(+)%20&#1056;&#1086;&#1089;&#1089;&#1080;&#1103;..wav" TargetMode="Externa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52;&#1077;&#1088;&#1086;&#1087;&#1088;&#1080;&#1103;&#1090;&#1080;&#1077;\&#1054;&#1073;&#1088;&#1077;&#1079;.&#1040;.%20&#1041;&#1086;&#1088;&#1086;&#1076;&#1080;&#1085;.%20&#1057;&#1080;&#1084;&#1092;&#1086;&#1085;&#1080;&#1103;%20&#8470;%202%20%20&#1041;&#1086;&#1075;&#1072;&#1090;&#1099;&#1088;&#1089;&#1082;&#1072;&#1103;%20%20(I%20&#1095;&#1072;&#1089;&#1090;&#1100;,%20&#1092;&#1088;&#1072;&#1075;&#1084;&#1077;&#1085;&#1090;).wa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4000504"/>
            <a:ext cx="4429156" cy="26432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Князь Александр Невский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(1220-1263)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Bengaly" pitchFamily="2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Bengaly" pitchFamily="2" charset="0"/>
              </a:rPr>
            </a:br>
            <a:endParaRPr lang="ru-RU" dirty="0"/>
          </a:p>
        </p:txBody>
      </p:sp>
      <p:pic>
        <p:nvPicPr>
          <p:cNvPr id="4" name="Содержимое 3" descr="korin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29124" y="1142985"/>
            <a:ext cx="45005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«Кто с мечом к нам придёт, тот от меча и погибнет».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pic>
        <p:nvPicPr>
          <p:cNvPr id="4" name="Содержимое 3" descr="xiii_century14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214313" y="1571625"/>
            <a:ext cx="4429125" cy="3786188"/>
          </a:xfrm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6" name="Рисунок 5" descr="af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571625"/>
            <a:ext cx="41433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9" name="Рисунок 8" descr="Ledpob.jpg"/>
          <p:cNvPicPr>
            <a:picLocks noChangeAspect="1"/>
          </p:cNvPicPr>
          <p:nvPr/>
        </p:nvPicPr>
        <p:blipFill>
          <a:blip r:embed="rId5"/>
          <a:srcRect t="-1640"/>
          <a:stretch>
            <a:fillRect/>
          </a:stretch>
        </p:blipFill>
        <p:spPr>
          <a:xfrm>
            <a:off x="1571625" y="1143000"/>
            <a:ext cx="62865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olyshansky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214438"/>
            <a:ext cx="864393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500042"/>
            <a:ext cx="8335992" cy="6000792"/>
          </a:xfrm>
        </p:spPr>
      </p:pic>
      <p:pic>
        <p:nvPicPr>
          <p:cNvPr id="3" name="Picture 6" descr="MC90043160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34991">
            <a:off x="0" y="2786058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4" descr="108_0002410_0323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493713"/>
            <a:ext cx="3992562" cy="2725737"/>
          </a:xfrm>
        </p:spPr>
      </p:pic>
      <p:pic>
        <p:nvPicPr>
          <p:cNvPr id="3075" name="Рисунок 7" descr="12416854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963" y="781050"/>
            <a:ext cx="3773487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8" descr="14d9a2eeeba3e53dfca81cbea6c4fb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" y="3565525"/>
            <a:ext cx="396240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песни: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«Вставайте, люди русские»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музыка С.С. Прокофьева</a:t>
            </a:r>
            <a:endParaRPr lang="ru-RU" sz="3600" dirty="0" smtClean="0"/>
          </a:p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</a:t>
            </a:r>
            <a:r>
              <a:rPr lang="ru-RU" sz="3600" b="1" dirty="0" smtClean="0">
                <a:solidFill>
                  <a:srgbClr val="FF0000"/>
                </a:solidFill>
              </a:rPr>
              <a:t>«Вставай, страна огромная!»</a:t>
            </a:r>
            <a:r>
              <a:rPr lang="ru-RU" sz="3600" dirty="0" smtClean="0"/>
              <a:t> </a:t>
            </a:r>
          </a:p>
          <a:p>
            <a:pPr>
              <a:buNone/>
            </a:pPr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002060"/>
                </a:solidFill>
              </a:rPr>
              <a:t>музыка А.В. Александрова.</a:t>
            </a:r>
          </a:p>
          <a:p>
            <a:pPr>
              <a:buNone/>
            </a:pPr>
            <a:r>
              <a:rPr lang="ru-RU" sz="3600" dirty="0" smtClean="0"/>
              <a:t>  </a:t>
            </a:r>
            <a:endParaRPr lang="ru-RU" sz="36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07157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Александр Невский был причислен</a:t>
            </a:r>
            <a:br>
              <a:rPr lang="ru-RU" sz="2000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           к лику святых.                                   орден </a:t>
            </a:r>
            <a:br>
              <a:rPr lang="ru-RU" sz="2000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                                                           Александра  Невского      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28999792_Nesterov_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071546"/>
            <a:ext cx="3643338" cy="5429288"/>
          </a:xfrm>
          <a:prstGeom prst="round1Rect">
            <a:avLst/>
          </a:prstGeom>
          <a:noFill/>
        </p:spPr>
      </p:pic>
      <p:pic>
        <p:nvPicPr>
          <p:cNvPr id="7170" name="Picture 2" descr="C:\Users\Пользователь\Desktop\Мероприятие\Орде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428736"/>
            <a:ext cx="464347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«Россия»  Олег </a:t>
            </a:r>
            <a:r>
              <a:rPr lang="ru-RU" dirty="0" err="1" smtClean="0">
                <a:solidFill>
                  <a:srgbClr val="FF0000"/>
                </a:solidFill>
              </a:rPr>
              <a:t>Газманов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00726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1. Так было в России с далеких времен,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Чем выше давление, тем крепче бетон.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И если опасность державе грозит,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Становится Родина, как монолит.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В горниле победы сегодня как встарь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Опять закаляется Родины сталь!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Припев: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Россия, Россия — в этом слове огонь и сила,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В этом слове победы пламя,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Поднимаем России знамя!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Россия, Россия — в этом слове огонь и сила,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В этом слове победы пламя,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Поднимаем России знамя!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8" name="Picture 6" descr="C:\Users\Пользователь\Downloads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786322"/>
            <a:ext cx="3124203" cy="1766888"/>
          </a:xfrm>
          <a:prstGeom prst="round2SameRect">
            <a:avLst/>
          </a:prstGeom>
          <a:noFill/>
        </p:spPr>
      </p:pic>
      <p:pic>
        <p:nvPicPr>
          <p:cNvPr id="7" name="Обрез.(+) Россия.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214942" y="5929330"/>
            <a:ext cx="581028" cy="58102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песня композитора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Аркадия Ильича Островского</a:t>
            </a:r>
          </a:p>
          <a:p>
            <a:pPr algn="ctr"/>
            <a:endParaRPr lang="ru-RU" b="1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accent1"/>
                </a:solidFill>
              </a:rPr>
              <a:t>«Пусть всегда будет солнце».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3714776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EF03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8715436" cy="3643338"/>
          </a:xfrm>
        </p:spPr>
        <p:txBody>
          <a:bodyPr>
            <a:normAutofit/>
          </a:bodyPr>
          <a:lstStyle/>
          <a:p>
            <a:pPr algn="l"/>
            <a:endParaRPr lang="ru-RU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Конспект урока музыки в 6 классе Два начала гармонии\2. Для презентации рисун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214338"/>
            <a:ext cx="9753600" cy="7072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-1" y="0"/>
            <a:ext cx="9358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385765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«Отечественная история в произведениях русских композиторов, посвящённая мужеству и героизму воинов России».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Васнецов «Богатыри»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Мероприятие\Три богатыр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4214842" cy="63579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Илья Муромец </a:t>
            </a:r>
            <a:r>
              <a:rPr lang="ru-RU" sz="2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–</a:t>
            </a:r>
            <a:br>
              <a:rPr lang="ru-RU" sz="2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самый любимый герой в народе. Он почитает своих родителей, просит у них «</a:t>
            </a:r>
            <a:r>
              <a:rPr lang="ru-RU" sz="240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благословеньица</a:t>
            </a:r>
            <a:r>
              <a:rPr lang="ru-RU" sz="2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« на добрые дела. Нравится его  уважительное отношение к людям, степенность и достоинство. Илья один побеждает полчища татар, осадивших Чернигов. Побеждает он и Соловья разбойника, от которого стонала русская земля.</a:t>
            </a:r>
            <a:r>
              <a:rPr lang="ru-RU" sz="2400" dirty="0" smtClean="0">
                <a:solidFill>
                  <a:srgbClr val="B2025A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B2025A"/>
                </a:solidFill>
                <a:latin typeface="+mn-lt"/>
                <a:cs typeface="Times New Roman" pitchFamily="18" charset="0"/>
              </a:rPr>
            </a:br>
            <a:endParaRPr lang="ru-RU" sz="2400" dirty="0">
              <a:solidFill>
                <a:srgbClr val="B2025A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Мероприятие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786315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286280" cy="657227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Добрыня Никитич–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 это верный товарищ Ильи Муромца. Он наделен необычайной силой. Народ чтил в Добрыне ум и находчивость. Добрыня – меткий стрелок, он вежлив, добр, ненавидит притворство и хамство, хитрость, ложь.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Мероприятие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85728"/>
            <a:ext cx="4643438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4071966" cy="628654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Алеша Попович –</a:t>
            </a:r>
            <a:br>
              <a:rPr lang="ru-RU" sz="32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статен, красив, умен, сподвижник Ильи и Добрыни Никитича в защите Отечества, он беспощаден к своим врагам, добр к своим друзьям, внимателен и уважителен к людям.</a:t>
            </a:r>
            <a:br>
              <a:rPr lang="ru-RU" sz="28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Мероприятие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14290"/>
            <a:ext cx="4857753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5" descr="MC900234103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C90040426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5728"/>
            <a:ext cx="257176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рез.А. Бородин. Симфония № 2  Богатырская  (I часть, фрагмент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3643314"/>
            <a:ext cx="581028" cy="58102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857884" cy="17859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А.П. Бородин </a:t>
            </a:r>
            <a:br>
              <a:rPr lang="ru-RU" sz="3200" dirty="0" smtClean="0"/>
            </a:br>
            <a:r>
              <a:rPr lang="ru-RU" sz="3200" dirty="0" smtClean="0"/>
              <a:t>Симфония №2</a:t>
            </a:r>
            <a:br>
              <a:rPr lang="ru-RU" sz="3200" dirty="0" smtClean="0"/>
            </a:br>
            <a:r>
              <a:rPr lang="ru-RU" sz="3200" dirty="0" smtClean="0"/>
              <a:t> «Богатырская» </a:t>
            </a:r>
            <a:endParaRPr lang="ru-RU" sz="3200" dirty="0"/>
          </a:p>
        </p:txBody>
      </p:sp>
      <p:pic>
        <p:nvPicPr>
          <p:cNvPr id="6146" name="Picture 2" descr="F:\Смелова (2)\Портреты композиторов\Бородин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00174"/>
            <a:ext cx="3071834" cy="3786214"/>
          </a:xfrm>
          <a:prstGeom prst="roundRect">
            <a:avLst/>
          </a:prstGeom>
          <a:noFill/>
        </p:spPr>
      </p:pic>
      <p:pic>
        <p:nvPicPr>
          <p:cNvPr id="6147" name="Picture 3" descr="C:\Users\Пользователь\Desktop\Мероприятие\Три богатыр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857364"/>
            <a:ext cx="5572163" cy="4714908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prokofy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142984"/>
            <a:ext cx="5643602" cy="5500726"/>
          </a:xfrm>
          <a:prstGeom prst="round2Same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12858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362641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C161FDB-F283-46B3-BCD5-DEDC86964B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TS010362641</Template>
  <TotalTime>0</TotalTime>
  <Words>112</Words>
  <Application>Microsoft Office PowerPoint</Application>
  <PresentationFormat>Экран (4:3)</PresentationFormat>
  <Paragraphs>29</Paragraphs>
  <Slides>18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TS010362641</vt:lpstr>
      <vt:lpstr>Слайд 1</vt:lpstr>
      <vt:lpstr>«Отечественная история в произведениях русских композиторов, посвящённая мужеству и героизму воинов России».</vt:lpstr>
      <vt:lpstr>Василий Васнецов «Богатыри»</vt:lpstr>
      <vt:lpstr>Илья Муромец –   самый любимый герой в народе. Он почитает своих родителей, просит у них «благословеньица« на добрые дела. Нравится его  уважительное отношение к людям, степенность и достоинство. Илья один побеждает полчища татар, осадивших Чернигов. Побеждает он и Соловья разбойника, от которого стонала русская земля. </vt:lpstr>
      <vt:lpstr>Добрыня Никитич–   это верный товарищ Ильи Муромца. Он наделен необычайной силой. Народ чтил в Добрыне ум и находчивость. Добрыня – меткий стрелок, он вежлив, добр, ненавидит притворство и хамство, хитрость, ложь. </vt:lpstr>
      <vt:lpstr>Алеша Попович –   статен, красив, умен, сподвижник Ильи и Добрыни Никитича в защите Отечества, он беспощаден к своим врагам, добр к своим друзьям, внимателен и уважителен к людям. </vt:lpstr>
      <vt:lpstr>Слайд 7</vt:lpstr>
      <vt:lpstr>А.П. Бородин  Симфония №2  «Богатырская» </vt:lpstr>
      <vt:lpstr>Слайд 9</vt:lpstr>
      <vt:lpstr>Князь Александр Невский (1220-1263) </vt:lpstr>
      <vt:lpstr>Слайд 11</vt:lpstr>
      <vt:lpstr>Слайд 12</vt:lpstr>
      <vt:lpstr>Слайд 13</vt:lpstr>
      <vt:lpstr>Слайд 14</vt:lpstr>
      <vt:lpstr>Александр Невский был причислен             к лику святых.                                   орден                                                              Александра  Невского      </vt:lpstr>
      <vt:lpstr>«Россия»  Олег Газманов</vt:lpstr>
      <vt:lpstr>Слайд 17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2015-02-23T18:42:45Z</dcterms:created>
  <dcterms:modified xsi:type="dcterms:W3CDTF">2018-12-02T21:02:48Z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TC103626419990</vt:lpwstr>
  </property>
</Properties>
</file>